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877" r:id="rId1"/>
  </p:sldMasterIdLst>
  <p:notesMasterIdLst>
    <p:notesMasterId r:id="rId20"/>
  </p:notesMasterIdLst>
  <p:handoutMasterIdLst>
    <p:handoutMasterId r:id="rId21"/>
  </p:handoutMasterIdLst>
  <p:sldIdLst>
    <p:sldId id="282" r:id="rId2"/>
    <p:sldId id="283" r:id="rId3"/>
    <p:sldId id="284" r:id="rId4"/>
    <p:sldId id="285" r:id="rId5"/>
    <p:sldId id="286" r:id="rId6"/>
    <p:sldId id="287" r:id="rId7"/>
    <p:sldId id="288" r:id="rId8"/>
    <p:sldId id="289" r:id="rId9"/>
    <p:sldId id="265" r:id="rId10"/>
    <p:sldId id="290" r:id="rId11"/>
    <p:sldId id="291" r:id="rId12"/>
    <p:sldId id="292" r:id="rId13"/>
    <p:sldId id="293" r:id="rId14"/>
    <p:sldId id="294" r:id="rId15"/>
    <p:sldId id="295" r:id="rId16"/>
    <p:sldId id="296" r:id="rId17"/>
    <p:sldId id="297" r:id="rId18"/>
    <p:sldId id="298" r:id="rId19"/>
  </p:sldIdLst>
  <p:sldSz cx="13546138" cy="7620000"/>
  <p:notesSz cx="6858000" cy="9144000"/>
  <p:defaultTextStyle>
    <a:defPPr>
      <a:defRPr lang="en-US"/>
    </a:defPPr>
    <a:lvl1pPr algn="l" rtl="0" fontAlgn="base">
      <a:spcBef>
        <a:spcPct val="0"/>
      </a:spcBef>
      <a:spcAft>
        <a:spcPct val="0"/>
      </a:spcAft>
      <a:defRPr sz="1200" kern="1200">
        <a:solidFill>
          <a:srgbClr val="FFFFFF"/>
        </a:solidFill>
        <a:latin typeface="Gill Sans" charset="0"/>
        <a:ea typeface="ヒラギノ角ゴ ProN W3" charset="-128"/>
        <a:cs typeface="+mn-cs"/>
        <a:sym typeface="Gill Sans" charset="0"/>
      </a:defRPr>
    </a:lvl1pPr>
    <a:lvl2pPr marL="457200" algn="l" rtl="0" fontAlgn="base">
      <a:spcBef>
        <a:spcPct val="0"/>
      </a:spcBef>
      <a:spcAft>
        <a:spcPct val="0"/>
      </a:spcAft>
      <a:defRPr sz="1200" kern="1200">
        <a:solidFill>
          <a:srgbClr val="FFFFFF"/>
        </a:solidFill>
        <a:latin typeface="Gill Sans" charset="0"/>
        <a:ea typeface="ヒラギノ角ゴ ProN W3" charset="-128"/>
        <a:cs typeface="+mn-cs"/>
        <a:sym typeface="Gill Sans" charset="0"/>
      </a:defRPr>
    </a:lvl2pPr>
    <a:lvl3pPr marL="914400" algn="l" rtl="0" fontAlgn="base">
      <a:spcBef>
        <a:spcPct val="0"/>
      </a:spcBef>
      <a:spcAft>
        <a:spcPct val="0"/>
      </a:spcAft>
      <a:defRPr sz="1200" kern="1200">
        <a:solidFill>
          <a:srgbClr val="FFFFFF"/>
        </a:solidFill>
        <a:latin typeface="Gill Sans" charset="0"/>
        <a:ea typeface="ヒラギノ角ゴ ProN W3" charset="-128"/>
        <a:cs typeface="+mn-cs"/>
        <a:sym typeface="Gill Sans" charset="0"/>
      </a:defRPr>
    </a:lvl3pPr>
    <a:lvl4pPr marL="1371600" algn="l" rtl="0" fontAlgn="base">
      <a:spcBef>
        <a:spcPct val="0"/>
      </a:spcBef>
      <a:spcAft>
        <a:spcPct val="0"/>
      </a:spcAft>
      <a:defRPr sz="1200" kern="1200">
        <a:solidFill>
          <a:srgbClr val="FFFFFF"/>
        </a:solidFill>
        <a:latin typeface="Gill Sans" charset="0"/>
        <a:ea typeface="ヒラギノ角ゴ ProN W3" charset="-128"/>
        <a:cs typeface="+mn-cs"/>
        <a:sym typeface="Gill Sans" charset="0"/>
      </a:defRPr>
    </a:lvl4pPr>
    <a:lvl5pPr marL="1828800" algn="l" rtl="0" fontAlgn="base">
      <a:spcBef>
        <a:spcPct val="0"/>
      </a:spcBef>
      <a:spcAft>
        <a:spcPct val="0"/>
      </a:spcAft>
      <a:defRPr sz="1200" kern="1200">
        <a:solidFill>
          <a:srgbClr val="FFFFFF"/>
        </a:solidFill>
        <a:latin typeface="Gill Sans" charset="0"/>
        <a:ea typeface="ヒラギノ角ゴ ProN W3" charset="-128"/>
        <a:cs typeface="+mn-cs"/>
        <a:sym typeface="Gill Sans" charset="0"/>
      </a:defRPr>
    </a:lvl5pPr>
    <a:lvl6pPr marL="2286000" algn="l" defTabSz="914400" rtl="0" eaLnBrk="1" latinLnBrk="0" hangingPunct="1">
      <a:defRPr sz="1200" kern="1200">
        <a:solidFill>
          <a:srgbClr val="FFFFFF"/>
        </a:solidFill>
        <a:latin typeface="Gill Sans" charset="0"/>
        <a:ea typeface="ヒラギノ角ゴ ProN W3" charset="-128"/>
        <a:cs typeface="+mn-cs"/>
        <a:sym typeface="Gill Sans" charset="0"/>
      </a:defRPr>
    </a:lvl6pPr>
    <a:lvl7pPr marL="2743200" algn="l" defTabSz="914400" rtl="0" eaLnBrk="1" latinLnBrk="0" hangingPunct="1">
      <a:defRPr sz="1200" kern="1200">
        <a:solidFill>
          <a:srgbClr val="FFFFFF"/>
        </a:solidFill>
        <a:latin typeface="Gill Sans" charset="0"/>
        <a:ea typeface="ヒラギノ角ゴ ProN W3" charset="-128"/>
        <a:cs typeface="+mn-cs"/>
        <a:sym typeface="Gill Sans" charset="0"/>
      </a:defRPr>
    </a:lvl7pPr>
    <a:lvl8pPr marL="3200400" algn="l" defTabSz="914400" rtl="0" eaLnBrk="1" latinLnBrk="0" hangingPunct="1">
      <a:defRPr sz="1200" kern="1200">
        <a:solidFill>
          <a:srgbClr val="FFFFFF"/>
        </a:solidFill>
        <a:latin typeface="Gill Sans" charset="0"/>
        <a:ea typeface="ヒラギノ角ゴ ProN W3" charset="-128"/>
        <a:cs typeface="+mn-cs"/>
        <a:sym typeface="Gill Sans" charset="0"/>
      </a:defRPr>
    </a:lvl8pPr>
    <a:lvl9pPr marL="3657600" algn="l" defTabSz="914400" rtl="0" eaLnBrk="1" latinLnBrk="0" hangingPunct="1">
      <a:defRPr sz="1200" kern="1200">
        <a:solidFill>
          <a:srgbClr val="FFFFFF"/>
        </a:solidFill>
        <a:latin typeface="Gill Sans" charset="0"/>
        <a:ea typeface="ヒラギノ角ゴ ProN W3" charset="-128"/>
        <a:cs typeface="+mn-cs"/>
        <a:sym typeface="Gill Sans" charset="0"/>
      </a:defRPr>
    </a:lvl9pPr>
  </p:defaultTextStyle>
  <p:extLst>
    <p:ext uri="{EFAFB233-063F-42B5-8137-9DF3F51BA10A}">
      <p15:sldGuideLst xmlns:p15="http://schemas.microsoft.com/office/powerpoint/2012/main">
        <p15:guide id="1" orient="horz" pos="2400" userDrawn="1">
          <p15:clr>
            <a:srgbClr val="A4A3A4"/>
          </p15:clr>
        </p15:guide>
        <p15:guide id="2" pos="426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801E1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1"/>
    <p:restoredTop sz="94663"/>
  </p:normalViewPr>
  <p:slideViewPr>
    <p:cSldViewPr>
      <p:cViewPr varScale="1">
        <p:scale>
          <a:sx n="101" d="100"/>
          <a:sy n="101" d="100"/>
        </p:scale>
        <p:origin x="368" y="200"/>
      </p:cViewPr>
      <p:guideLst>
        <p:guide orient="horz" pos="2400"/>
        <p:guide pos="4267"/>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743B8E2-8F31-2B41-B58F-B78065335536}" type="datetimeFigureOut">
              <a:rPr lang="en-US" smtClean="0"/>
              <a:t>1/8/20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FD61AB6-BB2F-7E4C-9B44-D72A6C64C276}" type="slidenum">
              <a:rPr lang="en-US" smtClean="0"/>
              <a:t>‹#›</a:t>
            </a:fld>
            <a:endParaRPr lang="en-US"/>
          </a:p>
        </p:txBody>
      </p:sp>
    </p:spTree>
    <p:extLst>
      <p:ext uri="{BB962C8B-B14F-4D97-AF65-F5344CB8AC3E}">
        <p14:creationId xmlns:p14="http://schemas.microsoft.com/office/powerpoint/2010/main" val="10330971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81F810-5C97-A849-B391-427CD909E3E7}" type="datetimeFigureOut">
              <a:rPr lang="en-US" smtClean="0"/>
              <a:t>1/8/20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9B3F59-6AFF-CE42-9E07-82FA46A70374}" type="slidenum">
              <a:rPr lang="en-US" smtClean="0"/>
              <a:t>‹#›</a:t>
            </a:fld>
            <a:endParaRPr lang="en-US"/>
          </a:p>
        </p:txBody>
      </p:sp>
    </p:spTree>
    <p:extLst>
      <p:ext uri="{BB962C8B-B14F-4D97-AF65-F5344CB8AC3E}">
        <p14:creationId xmlns:p14="http://schemas.microsoft.com/office/powerpoint/2010/main" val="908787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9B3F59-6AFF-CE42-9E07-82FA46A70374}" type="slidenum">
              <a:rPr lang="en-US" smtClean="0"/>
              <a:t>11</a:t>
            </a:fld>
            <a:endParaRPr lang="en-US"/>
          </a:p>
        </p:txBody>
      </p:sp>
    </p:spTree>
    <p:extLst>
      <p:ext uri="{BB962C8B-B14F-4D97-AF65-F5344CB8AC3E}">
        <p14:creationId xmlns:p14="http://schemas.microsoft.com/office/powerpoint/2010/main" val="2439016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p:cNvSpPr/>
          <p:nvPr/>
        </p:nvSpPr>
        <p:spPr>
          <a:xfrm>
            <a:off x="-292734" y="3658306"/>
            <a:ext cx="14131606" cy="7620000"/>
          </a:xfrm>
          <a:prstGeom prst="rect">
            <a:avLst/>
          </a:prstGeom>
          <a:solidFill>
            <a:srgbClr val="801E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2" name="Title 1"/>
          <p:cNvSpPr>
            <a:spLocks noGrp="1"/>
          </p:cNvSpPr>
          <p:nvPr>
            <p:ph type="ctrTitle"/>
          </p:nvPr>
        </p:nvSpPr>
        <p:spPr>
          <a:xfrm>
            <a:off x="1153717" y="739070"/>
            <a:ext cx="11238704" cy="2652889"/>
          </a:xfrm>
          <a:ln w="57150">
            <a:noFill/>
          </a:ln>
        </p:spPr>
        <p:txBody>
          <a:bodyPr anchor="b">
            <a:normAutofit/>
          </a:bodyPr>
          <a:lstStyle>
            <a:lvl1pPr algn="ctr">
              <a:defRPr sz="6667"/>
            </a:lvl1pPr>
          </a:lstStyle>
          <a:p>
            <a:r>
              <a:rPr lang="en-US"/>
              <a:t>Click to edit Master title style</a:t>
            </a:r>
            <a:endParaRPr lang="en-US" dirty="0"/>
          </a:p>
        </p:txBody>
      </p:sp>
      <p:sp>
        <p:nvSpPr>
          <p:cNvPr id="3" name="Subtitle 2"/>
          <p:cNvSpPr>
            <a:spLocks noGrp="1"/>
          </p:cNvSpPr>
          <p:nvPr>
            <p:ph type="subTitle" idx="1"/>
          </p:nvPr>
        </p:nvSpPr>
        <p:spPr>
          <a:xfrm>
            <a:off x="1693267" y="4002264"/>
            <a:ext cx="10159604" cy="1839736"/>
          </a:xfrm>
        </p:spPr>
        <p:txBody>
          <a:bodyPr/>
          <a:lstStyle>
            <a:lvl1pPr marL="0" indent="0" algn="ctr">
              <a:buNone/>
              <a:defRPr sz="2667"/>
            </a:lvl1pPr>
            <a:lvl2pPr marL="507995" indent="0" algn="ctr">
              <a:buNone/>
              <a:defRPr sz="2222"/>
            </a:lvl2pPr>
            <a:lvl3pPr marL="1015990" indent="0" algn="ctr">
              <a:buNone/>
              <a:defRPr sz="2000"/>
            </a:lvl3pPr>
            <a:lvl4pPr marL="1523985" indent="0" algn="ctr">
              <a:buNone/>
              <a:defRPr sz="1778"/>
            </a:lvl4pPr>
            <a:lvl5pPr marL="2031980" indent="0" algn="ctr">
              <a:buNone/>
              <a:defRPr sz="1778"/>
            </a:lvl5pPr>
            <a:lvl6pPr marL="2539975" indent="0" algn="ctr">
              <a:buNone/>
              <a:defRPr sz="1778"/>
            </a:lvl6pPr>
            <a:lvl7pPr marL="3047970" indent="0" algn="ctr">
              <a:buNone/>
              <a:defRPr sz="1778"/>
            </a:lvl7pPr>
            <a:lvl8pPr marL="3555964" indent="0" algn="ctr">
              <a:buNone/>
              <a:defRPr sz="1778"/>
            </a:lvl8pPr>
            <a:lvl9pPr marL="4063959" indent="0" algn="ctr">
              <a:buNone/>
              <a:defRPr sz="1778"/>
            </a:lvl9pPr>
          </a:lstStyle>
          <a:p>
            <a:r>
              <a:rPr lang="en-US"/>
              <a:t>Click to edit Master subtitle style</a:t>
            </a:r>
          </a:p>
        </p:txBody>
      </p:sp>
      <p:sp>
        <p:nvSpPr>
          <p:cNvPr id="4" name="Date Placeholder 3"/>
          <p:cNvSpPr>
            <a:spLocks noGrp="1"/>
          </p:cNvSpPr>
          <p:nvPr>
            <p:ph type="dt" sz="half" idx="10"/>
          </p:nvPr>
        </p:nvSpPr>
        <p:spPr/>
        <p:txBody>
          <a:bodyPr/>
          <a:lstStyle/>
          <a:p>
            <a:fld id="{8F63CA81-031F-834E-AFC2-09AFC1824607}" type="datetimeFigureOut">
              <a:rPr lang="en-US" smtClean="0"/>
              <a:t>1/8/20</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A26787-A87E-7F47-AB58-7CF5166B707E}" type="slidenum">
              <a:rPr lang="en-US" smtClean="0"/>
              <a:t>‹#›</a:t>
            </a:fld>
            <a:endParaRPr lang="en-US"/>
          </a:p>
        </p:txBody>
      </p:sp>
      <p:pic>
        <p:nvPicPr>
          <p:cNvPr id="10" name="Picture 9">
            <a:extLst>
              <a:ext uri="{FF2B5EF4-FFF2-40B4-BE49-F238E27FC236}">
                <a16:creationId xmlns:a16="http://schemas.microsoft.com/office/drawing/2014/main" id="{1DDAA1A6-F202-3747-8DAF-77A6D59C7C83}"/>
              </a:ext>
            </a:extLst>
          </p:cNvPr>
          <p:cNvPicPr>
            <a:picLocks noChangeAspect="1"/>
          </p:cNvPicPr>
          <p:nvPr/>
        </p:nvPicPr>
        <p:blipFill>
          <a:blip r:embed="rId2"/>
          <a:stretch>
            <a:fillRect/>
          </a:stretch>
        </p:blipFill>
        <p:spPr>
          <a:xfrm>
            <a:off x="931297" y="6375997"/>
            <a:ext cx="1789410" cy="534414"/>
          </a:xfrm>
          <a:prstGeom prst="rect">
            <a:avLst/>
          </a:prstGeom>
        </p:spPr>
      </p:pic>
      <p:grpSp>
        <p:nvGrpSpPr>
          <p:cNvPr id="15" name="Group 14"/>
          <p:cNvGrpSpPr/>
          <p:nvPr/>
        </p:nvGrpSpPr>
        <p:grpSpPr>
          <a:xfrm>
            <a:off x="5973912" y="210218"/>
            <a:ext cx="1598315" cy="224897"/>
            <a:chOff x="4038600" y="223044"/>
            <a:chExt cx="1438540" cy="202407"/>
          </a:xfrm>
        </p:grpSpPr>
        <p:sp>
          <p:nvSpPr>
            <p:cNvPr id="12" name="Oval 11"/>
            <p:cNvSpPr/>
            <p:nvPr/>
          </p:nvSpPr>
          <p:spPr>
            <a:xfrm>
              <a:off x="4038600" y="223044"/>
              <a:ext cx="202407" cy="202407"/>
            </a:xfrm>
            <a:prstGeom prst="ellipse">
              <a:avLst/>
            </a:prstGeom>
            <a:solidFill>
              <a:srgbClr val="801E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13" name="Oval 12"/>
            <p:cNvSpPr/>
            <p:nvPr/>
          </p:nvSpPr>
          <p:spPr>
            <a:xfrm>
              <a:off x="4656666" y="223044"/>
              <a:ext cx="202407" cy="202407"/>
            </a:xfrm>
            <a:prstGeom prst="ellipse">
              <a:avLst/>
            </a:prstGeom>
            <a:solidFill>
              <a:srgbClr val="801E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14" name="Oval 13"/>
            <p:cNvSpPr/>
            <p:nvPr/>
          </p:nvSpPr>
          <p:spPr>
            <a:xfrm>
              <a:off x="5274733" y="223044"/>
              <a:ext cx="202407" cy="202407"/>
            </a:xfrm>
            <a:prstGeom prst="ellipse">
              <a:avLst/>
            </a:prstGeom>
            <a:solidFill>
              <a:srgbClr val="801E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grpSp>
      <p:grpSp>
        <p:nvGrpSpPr>
          <p:cNvPr id="16" name="Group 15"/>
          <p:cNvGrpSpPr/>
          <p:nvPr/>
        </p:nvGrpSpPr>
        <p:grpSpPr>
          <a:xfrm>
            <a:off x="6086355" y="6375997"/>
            <a:ext cx="1598315" cy="224897"/>
            <a:chOff x="4038600" y="223044"/>
            <a:chExt cx="1438540" cy="202407"/>
          </a:xfrm>
        </p:grpSpPr>
        <p:sp>
          <p:nvSpPr>
            <p:cNvPr id="17" name="Oval 16"/>
            <p:cNvSpPr/>
            <p:nvPr/>
          </p:nvSpPr>
          <p:spPr>
            <a:xfrm>
              <a:off x="4038600" y="223044"/>
              <a:ext cx="202407" cy="20240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18" name="Oval 17"/>
            <p:cNvSpPr/>
            <p:nvPr/>
          </p:nvSpPr>
          <p:spPr>
            <a:xfrm>
              <a:off x="4656666" y="223044"/>
              <a:ext cx="202407" cy="20240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19" name="Oval 18"/>
            <p:cNvSpPr/>
            <p:nvPr/>
          </p:nvSpPr>
          <p:spPr>
            <a:xfrm>
              <a:off x="5274733" y="223044"/>
              <a:ext cx="202407" cy="20240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p:nvPr/>
        </p:nvSpPr>
        <p:spPr>
          <a:xfrm>
            <a:off x="-206956" y="-225778"/>
            <a:ext cx="13960049" cy="8015111"/>
          </a:xfrm>
          <a:prstGeom prst="rect">
            <a:avLst/>
          </a:prstGeom>
          <a:solidFill>
            <a:srgbClr val="801E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7" name="Rectangle 6"/>
          <p:cNvSpPr/>
          <p:nvPr/>
        </p:nvSpPr>
        <p:spPr>
          <a:xfrm>
            <a:off x="-338653" y="405695"/>
            <a:ext cx="14261073" cy="147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63CA81-031F-834E-AFC2-09AFC1824607}" type="datetimeFigureOut">
              <a:rPr lang="en-US" smtClean="0"/>
              <a:t>1/8/20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A26787-A87E-7F47-AB58-7CF5166B707E}" type="slidenum">
              <a:rPr lang="en-US" smtClean="0"/>
              <a:t>‹#›</a:t>
            </a:fld>
            <a:endParaRPr lang="en-US"/>
          </a:p>
        </p:txBody>
      </p:sp>
      <p:pic>
        <p:nvPicPr>
          <p:cNvPr id="9" name="Picture 8">
            <a:extLst>
              <a:ext uri="{FF2B5EF4-FFF2-40B4-BE49-F238E27FC236}">
                <a16:creationId xmlns:a16="http://schemas.microsoft.com/office/drawing/2014/main" id="{1DDAA1A6-F202-3747-8DAF-77A6D59C7C83}"/>
              </a:ext>
            </a:extLst>
          </p:cNvPr>
          <p:cNvPicPr>
            <a:picLocks noChangeAspect="1"/>
          </p:cNvPicPr>
          <p:nvPr/>
        </p:nvPicPr>
        <p:blipFill>
          <a:blip r:embed="rId2"/>
          <a:stretch>
            <a:fillRect/>
          </a:stretch>
        </p:blipFill>
        <p:spPr>
          <a:xfrm>
            <a:off x="931297" y="6375997"/>
            <a:ext cx="1789410" cy="534414"/>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3315" y="0"/>
            <a:ext cx="10597270" cy="7620000"/>
          </a:xfrm>
          <a:prstGeom prst="rect">
            <a:avLst/>
          </a:prstGeom>
          <a:solidFill>
            <a:srgbClr val="801E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2" name="Vertical Title 1"/>
          <p:cNvSpPr>
            <a:spLocks noGrp="1"/>
          </p:cNvSpPr>
          <p:nvPr>
            <p:ph type="title" orient="vert"/>
          </p:nvPr>
        </p:nvSpPr>
        <p:spPr>
          <a:xfrm>
            <a:off x="9693955" y="405694"/>
            <a:ext cx="2920886" cy="64575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31297" y="405694"/>
            <a:ext cx="8593331" cy="645759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63CA81-031F-834E-AFC2-09AFC1824607}" type="datetimeFigureOut">
              <a:rPr lang="en-US" smtClean="0"/>
              <a:t>1/8/20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A26787-A87E-7F47-AB58-7CF5166B707E}" type="slidenum">
              <a:rPr lang="en-US" smtClean="0"/>
              <a:t>‹#›</a:t>
            </a:fld>
            <a:endParaRPr lang="en-US"/>
          </a:p>
        </p:txBody>
      </p:sp>
      <p:pic>
        <p:nvPicPr>
          <p:cNvPr id="8" name="Picture 7">
            <a:extLst>
              <a:ext uri="{FF2B5EF4-FFF2-40B4-BE49-F238E27FC236}">
                <a16:creationId xmlns:a16="http://schemas.microsoft.com/office/drawing/2014/main" id="{1DDAA1A6-F202-3747-8DAF-77A6D59C7C83}"/>
              </a:ext>
            </a:extLst>
          </p:cNvPr>
          <p:cNvPicPr>
            <a:picLocks noChangeAspect="1"/>
          </p:cNvPicPr>
          <p:nvPr/>
        </p:nvPicPr>
        <p:blipFill>
          <a:blip r:embed="rId2"/>
          <a:stretch>
            <a:fillRect/>
          </a:stretch>
        </p:blipFill>
        <p:spPr>
          <a:xfrm rot="5400000">
            <a:off x="-399966" y="1033237"/>
            <a:ext cx="1789480" cy="534394"/>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Rectangle 7"/>
          <p:cNvSpPr/>
          <p:nvPr/>
        </p:nvSpPr>
        <p:spPr>
          <a:xfrm>
            <a:off x="-292734" y="-1143186"/>
            <a:ext cx="14131606" cy="3028881"/>
          </a:xfrm>
          <a:prstGeom prst="rect">
            <a:avLst/>
          </a:prstGeom>
          <a:solidFill>
            <a:srgbClr val="801E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rgbClr val="801E16"/>
                </a:solidFill>
              </a:defRPr>
            </a:lvl1pPr>
            <a:lvl2pPr>
              <a:defRPr>
                <a:solidFill>
                  <a:srgbClr val="801E16"/>
                </a:solidFill>
              </a:defRPr>
            </a:lvl2pPr>
            <a:lvl3pPr>
              <a:defRPr>
                <a:solidFill>
                  <a:srgbClr val="801E16"/>
                </a:solidFill>
              </a:defRPr>
            </a:lvl3pPr>
            <a:lvl4pPr>
              <a:defRPr>
                <a:solidFill>
                  <a:srgbClr val="801E16"/>
                </a:solidFill>
              </a:defRPr>
            </a:lvl4pPr>
            <a:lvl5pPr>
              <a:defRPr>
                <a:solidFill>
                  <a:srgbClr val="801E1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63CA81-031F-834E-AFC2-09AFC1824607}" type="datetimeFigureOut">
              <a:rPr lang="en-US" smtClean="0"/>
              <a:t>1/8/20</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A26787-A87E-7F47-AB58-7CF5166B707E}" type="slidenum">
              <a:rPr lang="en-US" smtClean="0"/>
              <a:t>‹#›</a:t>
            </a:fld>
            <a:endParaRPr lang="en-US"/>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1297" y="6368845"/>
            <a:ext cx="1808409" cy="537231"/>
          </a:xfrm>
          <a:prstGeom prst="rect">
            <a:avLst/>
          </a:prstGeom>
        </p:spPr>
      </p:pic>
      <p:grpSp>
        <p:nvGrpSpPr>
          <p:cNvPr id="53" name="Group 52"/>
          <p:cNvGrpSpPr/>
          <p:nvPr/>
        </p:nvGrpSpPr>
        <p:grpSpPr>
          <a:xfrm rot="-2700000">
            <a:off x="-1784048" y="-1357904"/>
            <a:ext cx="4731741" cy="1838054"/>
            <a:chOff x="6900334" y="6968358"/>
            <a:chExt cx="4258733" cy="1264919"/>
          </a:xfrm>
          <a:solidFill>
            <a:schemeClr val="bg1"/>
          </a:solidFill>
        </p:grpSpPr>
        <p:sp>
          <p:nvSpPr>
            <p:cNvPr id="54" name="Rectangle 53"/>
            <p:cNvSpPr/>
            <p:nvPr/>
          </p:nvSpPr>
          <p:spPr>
            <a:xfrm>
              <a:off x="6900334" y="69683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55" name="Rectangle 54"/>
            <p:cNvSpPr/>
            <p:nvPr/>
          </p:nvSpPr>
          <p:spPr>
            <a:xfrm>
              <a:off x="6900334" y="71207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56" name="Rectangle 55"/>
            <p:cNvSpPr/>
            <p:nvPr/>
          </p:nvSpPr>
          <p:spPr>
            <a:xfrm>
              <a:off x="6900334" y="72731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57" name="Rectangle 56"/>
            <p:cNvSpPr/>
            <p:nvPr/>
          </p:nvSpPr>
          <p:spPr>
            <a:xfrm>
              <a:off x="6900334" y="74255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58" name="Rectangle 57"/>
            <p:cNvSpPr/>
            <p:nvPr/>
          </p:nvSpPr>
          <p:spPr>
            <a:xfrm>
              <a:off x="6900334" y="75779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59" name="Rectangle 58"/>
            <p:cNvSpPr/>
            <p:nvPr/>
          </p:nvSpPr>
          <p:spPr>
            <a:xfrm>
              <a:off x="6900334" y="78827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60" name="Rectangle 59"/>
            <p:cNvSpPr/>
            <p:nvPr/>
          </p:nvSpPr>
          <p:spPr>
            <a:xfrm>
              <a:off x="6900334" y="80351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61" name="Rectangle 60"/>
            <p:cNvSpPr/>
            <p:nvPr/>
          </p:nvSpPr>
          <p:spPr>
            <a:xfrm>
              <a:off x="6900334" y="81875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62" name="Rectangle 61"/>
            <p:cNvSpPr/>
            <p:nvPr/>
          </p:nvSpPr>
          <p:spPr>
            <a:xfrm>
              <a:off x="6900334" y="77303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grpSp>
      <p:grpSp>
        <p:nvGrpSpPr>
          <p:cNvPr id="64" name="Group 63"/>
          <p:cNvGrpSpPr/>
          <p:nvPr/>
        </p:nvGrpSpPr>
        <p:grpSpPr>
          <a:xfrm rot="2700000">
            <a:off x="10595727" y="-1386344"/>
            <a:ext cx="4731926" cy="1837983"/>
            <a:chOff x="6900334" y="6968358"/>
            <a:chExt cx="4258733" cy="1264919"/>
          </a:xfrm>
          <a:solidFill>
            <a:schemeClr val="bg1"/>
          </a:solidFill>
        </p:grpSpPr>
        <p:sp>
          <p:nvSpPr>
            <p:cNvPr id="65" name="Rectangle 64"/>
            <p:cNvSpPr/>
            <p:nvPr/>
          </p:nvSpPr>
          <p:spPr>
            <a:xfrm>
              <a:off x="6900334" y="69683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66" name="Rectangle 65"/>
            <p:cNvSpPr/>
            <p:nvPr/>
          </p:nvSpPr>
          <p:spPr>
            <a:xfrm>
              <a:off x="6900334" y="71207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67" name="Rectangle 66"/>
            <p:cNvSpPr/>
            <p:nvPr/>
          </p:nvSpPr>
          <p:spPr>
            <a:xfrm>
              <a:off x="6900334" y="72731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68" name="Rectangle 67"/>
            <p:cNvSpPr/>
            <p:nvPr/>
          </p:nvSpPr>
          <p:spPr>
            <a:xfrm>
              <a:off x="6900334" y="74255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69" name="Rectangle 68"/>
            <p:cNvSpPr/>
            <p:nvPr/>
          </p:nvSpPr>
          <p:spPr>
            <a:xfrm>
              <a:off x="6900334" y="75779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70" name="Rectangle 69"/>
            <p:cNvSpPr/>
            <p:nvPr/>
          </p:nvSpPr>
          <p:spPr>
            <a:xfrm>
              <a:off x="6900334" y="78827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71" name="Rectangle 70"/>
            <p:cNvSpPr/>
            <p:nvPr/>
          </p:nvSpPr>
          <p:spPr>
            <a:xfrm>
              <a:off x="6900334" y="80351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72" name="Rectangle 71"/>
            <p:cNvSpPr/>
            <p:nvPr/>
          </p:nvSpPr>
          <p:spPr>
            <a:xfrm>
              <a:off x="6900334" y="81875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73" name="Rectangle 72"/>
            <p:cNvSpPr/>
            <p:nvPr/>
          </p:nvSpPr>
          <p:spPr>
            <a:xfrm>
              <a:off x="6900334" y="77303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13546138" cy="7620000"/>
          </a:xfrm>
          <a:prstGeom prst="rect">
            <a:avLst/>
          </a:prstGeom>
          <a:solidFill>
            <a:srgbClr val="801E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8" name="Rectangle 7"/>
          <p:cNvSpPr/>
          <p:nvPr/>
        </p:nvSpPr>
        <p:spPr>
          <a:xfrm>
            <a:off x="0" y="2493303"/>
            <a:ext cx="13546138" cy="26333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9" name="Rectangle 8"/>
          <p:cNvSpPr/>
          <p:nvPr/>
        </p:nvSpPr>
        <p:spPr>
          <a:xfrm>
            <a:off x="0" y="1833969"/>
            <a:ext cx="13546138" cy="40209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2" name="Title 1"/>
          <p:cNvSpPr>
            <a:spLocks noGrp="1"/>
          </p:cNvSpPr>
          <p:nvPr>
            <p:ph type="title"/>
          </p:nvPr>
        </p:nvSpPr>
        <p:spPr>
          <a:xfrm>
            <a:off x="931297" y="1289841"/>
            <a:ext cx="11683544" cy="2562539"/>
          </a:xfrm>
        </p:spPr>
        <p:txBody>
          <a:bodyPr anchor="b"/>
          <a:lstStyle>
            <a:lvl1pPr>
              <a:defRPr sz="6667"/>
            </a:lvl1pPr>
          </a:lstStyle>
          <a:p>
            <a:r>
              <a:rPr lang="en-US"/>
              <a:t>Click to edit Master title style</a:t>
            </a:r>
            <a:endParaRPr lang="en-US" dirty="0"/>
          </a:p>
        </p:txBody>
      </p:sp>
      <p:sp>
        <p:nvSpPr>
          <p:cNvPr id="3" name="Text Placeholder 2"/>
          <p:cNvSpPr>
            <a:spLocks noGrp="1"/>
          </p:cNvSpPr>
          <p:nvPr>
            <p:ph type="body" idx="1"/>
          </p:nvPr>
        </p:nvSpPr>
        <p:spPr>
          <a:xfrm>
            <a:off x="931297" y="3882366"/>
            <a:ext cx="11683544" cy="1315174"/>
          </a:xfrm>
        </p:spPr>
        <p:txBody>
          <a:bodyPr/>
          <a:lstStyle>
            <a:lvl1pPr marL="0" indent="0" algn="ctr">
              <a:buNone/>
              <a:defRPr sz="2667">
                <a:solidFill>
                  <a:schemeClr val="tx1">
                    <a:tint val="75000"/>
                  </a:schemeClr>
                </a:solidFill>
              </a:defRPr>
            </a:lvl1pPr>
            <a:lvl2pPr marL="507995" indent="0">
              <a:buNone/>
              <a:defRPr sz="2222">
                <a:solidFill>
                  <a:schemeClr val="tx1">
                    <a:tint val="75000"/>
                  </a:schemeClr>
                </a:solidFill>
              </a:defRPr>
            </a:lvl2pPr>
            <a:lvl3pPr marL="1015990" indent="0">
              <a:buNone/>
              <a:defRPr sz="2000">
                <a:solidFill>
                  <a:schemeClr val="tx1">
                    <a:tint val="75000"/>
                  </a:schemeClr>
                </a:solidFill>
              </a:defRPr>
            </a:lvl3pPr>
            <a:lvl4pPr marL="1523985" indent="0">
              <a:buNone/>
              <a:defRPr sz="1778">
                <a:solidFill>
                  <a:schemeClr val="tx1">
                    <a:tint val="75000"/>
                  </a:schemeClr>
                </a:solidFill>
              </a:defRPr>
            </a:lvl4pPr>
            <a:lvl5pPr marL="2031980" indent="0">
              <a:buNone/>
              <a:defRPr sz="1778">
                <a:solidFill>
                  <a:schemeClr val="tx1">
                    <a:tint val="75000"/>
                  </a:schemeClr>
                </a:solidFill>
              </a:defRPr>
            </a:lvl5pPr>
            <a:lvl6pPr marL="2539975" indent="0">
              <a:buNone/>
              <a:defRPr sz="1778">
                <a:solidFill>
                  <a:schemeClr val="tx1">
                    <a:tint val="75000"/>
                  </a:schemeClr>
                </a:solidFill>
              </a:defRPr>
            </a:lvl6pPr>
            <a:lvl7pPr marL="3047970" indent="0">
              <a:buNone/>
              <a:defRPr sz="1778">
                <a:solidFill>
                  <a:schemeClr val="tx1">
                    <a:tint val="75000"/>
                  </a:schemeClr>
                </a:solidFill>
              </a:defRPr>
            </a:lvl7pPr>
            <a:lvl8pPr marL="3555964" indent="0">
              <a:buNone/>
              <a:defRPr sz="1778">
                <a:solidFill>
                  <a:schemeClr val="tx1">
                    <a:tint val="75000"/>
                  </a:schemeClr>
                </a:solidFill>
              </a:defRPr>
            </a:lvl8pPr>
            <a:lvl9pPr marL="4063959" indent="0">
              <a:buNone/>
              <a:defRPr sz="177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63CA81-031F-834E-AFC2-09AFC1824607}" type="datetimeFigureOut">
              <a:rPr lang="en-US" smtClean="0"/>
              <a:t>1/8/20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A26787-A87E-7F47-AB58-7CF5166B707E}" type="slidenum">
              <a:rPr lang="en-US" smtClean="0"/>
              <a:t>‹#›</a:t>
            </a:fld>
            <a:endParaRPr lang="en-US"/>
          </a:p>
        </p:txBody>
      </p:sp>
      <p:pic>
        <p:nvPicPr>
          <p:cNvPr id="10" name="Picture 9">
            <a:extLst>
              <a:ext uri="{FF2B5EF4-FFF2-40B4-BE49-F238E27FC236}">
                <a16:creationId xmlns:a16="http://schemas.microsoft.com/office/drawing/2014/main" id="{1DDAA1A6-F202-3747-8DAF-77A6D59C7C83}"/>
              </a:ext>
            </a:extLst>
          </p:cNvPr>
          <p:cNvPicPr>
            <a:picLocks noChangeAspect="1"/>
          </p:cNvPicPr>
          <p:nvPr/>
        </p:nvPicPr>
        <p:blipFill>
          <a:blip r:embed="rId2"/>
          <a:stretch>
            <a:fillRect/>
          </a:stretch>
        </p:blipFill>
        <p:spPr>
          <a:xfrm>
            <a:off x="931297" y="6375997"/>
            <a:ext cx="1789410" cy="534414"/>
          </a:xfrm>
          <a:prstGeom prst="rect">
            <a:avLst/>
          </a:prstGeom>
        </p:spPr>
      </p:pic>
      <p:cxnSp>
        <p:nvCxnSpPr>
          <p:cNvPr id="19" name="Straight Connector 18"/>
          <p:cNvCxnSpPr/>
          <p:nvPr/>
        </p:nvCxnSpPr>
        <p:spPr>
          <a:xfrm>
            <a:off x="0" y="865481"/>
            <a:ext cx="13546138" cy="0"/>
          </a:xfrm>
          <a:prstGeom prst="line">
            <a:avLst/>
          </a:prstGeom>
          <a:ln w="57150">
            <a:solidFill>
              <a:schemeClr val="bg1"/>
            </a:solidFill>
            <a:prstDash val="dashDot"/>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 name="Rectangle 9"/>
          <p:cNvSpPr/>
          <p:nvPr/>
        </p:nvSpPr>
        <p:spPr>
          <a:xfrm>
            <a:off x="-137756" y="-154983"/>
            <a:ext cx="13844612" cy="7921357"/>
          </a:xfrm>
          <a:prstGeom prst="rect">
            <a:avLst/>
          </a:prstGeom>
          <a:solidFill>
            <a:srgbClr val="801E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12" name="Rectangle 11"/>
          <p:cNvSpPr/>
          <p:nvPr/>
        </p:nvSpPr>
        <p:spPr>
          <a:xfrm>
            <a:off x="-137756" y="1878543"/>
            <a:ext cx="13844612" cy="43035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802316" y="2028473"/>
            <a:ext cx="4910475" cy="4153630"/>
          </a:xfrm>
        </p:spPr>
        <p:txBody>
          <a:bodyPr/>
          <a:lstStyle>
            <a:lvl1pPr marL="0" indent="0">
              <a:buNone/>
              <a:defRPr sz="2667">
                <a:solidFill>
                  <a:srgbClr val="801E16"/>
                </a:solidFill>
              </a:defRPr>
            </a:lvl1pPr>
            <a:lvl2pPr marL="507995" indent="0">
              <a:buNone/>
              <a:defRPr sz="2444">
                <a:solidFill>
                  <a:srgbClr val="801E16"/>
                </a:solidFill>
              </a:defRPr>
            </a:lvl2pPr>
            <a:lvl3pPr marL="1015990" indent="0">
              <a:buNone/>
              <a:defRPr>
                <a:solidFill>
                  <a:srgbClr val="801E16"/>
                </a:solidFill>
              </a:defRPr>
            </a:lvl3pPr>
            <a:lvl4pPr marL="1523985" indent="0">
              <a:buNone/>
              <a:defRPr>
                <a:solidFill>
                  <a:srgbClr val="801E16"/>
                </a:solidFill>
              </a:defRPr>
            </a:lvl4pPr>
            <a:lvl5pPr marL="2031980" indent="0">
              <a:buNone/>
              <a:defRPr>
                <a:solidFill>
                  <a:srgbClr val="801E1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833347" y="2028473"/>
            <a:ext cx="4910475" cy="4153630"/>
          </a:xfrm>
        </p:spPr>
        <p:txBody>
          <a:bodyPr/>
          <a:lstStyle>
            <a:lvl1pPr marL="0" indent="0">
              <a:buNone/>
              <a:defRPr sz="2667">
                <a:solidFill>
                  <a:srgbClr val="801E16"/>
                </a:solidFill>
              </a:defRPr>
            </a:lvl1pPr>
            <a:lvl2pPr marL="507995" indent="0">
              <a:buNone/>
              <a:defRPr sz="2444">
                <a:solidFill>
                  <a:srgbClr val="801E16"/>
                </a:solidFill>
              </a:defRPr>
            </a:lvl2pPr>
            <a:lvl3pPr marL="1015990" indent="0">
              <a:buNone/>
              <a:defRPr>
                <a:solidFill>
                  <a:srgbClr val="801E16"/>
                </a:solidFill>
              </a:defRPr>
            </a:lvl3pPr>
            <a:lvl4pPr marL="1523985" indent="0">
              <a:buNone/>
              <a:defRPr>
                <a:solidFill>
                  <a:srgbClr val="801E16"/>
                </a:solidFill>
              </a:defRPr>
            </a:lvl4pPr>
            <a:lvl5pPr marL="2031980" indent="0">
              <a:buNone/>
              <a:defRPr>
                <a:solidFill>
                  <a:srgbClr val="801E1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F63CA81-031F-834E-AFC2-09AFC1824607}" type="datetimeFigureOut">
              <a:rPr lang="en-US" smtClean="0"/>
              <a:t>1/8/20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A26787-A87E-7F47-AB58-7CF5166B707E}" type="slidenum">
              <a:rPr lang="en-US" smtClean="0"/>
              <a:t>‹#›</a:t>
            </a:fld>
            <a:endParaRPr lang="en-US"/>
          </a:p>
        </p:txBody>
      </p:sp>
      <p:pic>
        <p:nvPicPr>
          <p:cNvPr id="11" name="Picture 10">
            <a:extLst>
              <a:ext uri="{FF2B5EF4-FFF2-40B4-BE49-F238E27FC236}">
                <a16:creationId xmlns:a16="http://schemas.microsoft.com/office/drawing/2014/main" id="{1DDAA1A6-F202-3747-8DAF-77A6D59C7C83}"/>
              </a:ext>
            </a:extLst>
          </p:cNvPr>
          <p:cNvPicPr>
            <a:picLocks noChangeAspect="1"/>
          </p:cNvPicPr>
          <p:nvPr/>
        </p:nvPicPr>
        <p:blipFill>
          <a:blip r:embed="rId2"/>
          <a:stretch>
            <a:fillRect/>
          </a:stretch>
        </p:blipFill>
        <p:spPr>
          <a:xfrm>
            <a:off x="931297" y="6375997"/>
            <a:ext cx="1789410" cy="534414"/>
          </a:xfrm>
          <a:prstGeom prst="rect">
            <a:avLst/>
          </a:prstGeom>
        </p:spPr>
      </p:pic>
      <p:grpSp>
        <p:nvGrpSpPr>
          <p:cNvPr id="33" name="Group 32"/>
          <p:cNvGrpSpPr/>
          <p:nvPr/>
        </p:nvGrpSpPr>
        <p:grpSpPr>
          <a:xfrm rot="5400000">
            <a:off x="-391427" y="3917879"/>
            <a:ext cx="1598378" cy="224888"/>
            <a:chOff x="4038600" y="223044"/>
            <a:chExt cx="1438540" cy="202407"/>
          </a:xfrm>
        </p:grpSpPr>
        <p:sp>
          <p:nvSpPr>
            <p:cNvPr id="34" name="Oval 33"/>
            <p:cNvSpPr/>
            <p:nvPr/>
          </p:nvSpPr>
          <p:spPr>
            <a:xfrm>
              <a:off x="4038600" y="223044"/>
              <a:ext cx="202407" cy="202407"/>
            </a:xfrm>
            <a:prstGeom prst="ellipse">
              <a:avLst/>
            </a:prstGeom>
            <a:solidFill>
              <a:srgbClr val="801E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35" name="Oval 34"/>
            <p:cNvSpPr/>
            <p:nvPr/>
          </p:nvSpPr>
          <p:spPr>
            <a:xfrm>
              <a:off x="4656666" y="223044"/>
              <a:ext cx="202407" cy="202407"/>
            </a:xfrm>
            <a:prstGeom prst="ellipse">
              <a:avLst/>
            </a:prstGeom>
            <a:solidFill>
              <a:srgbClr val="801E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36" name="Oval 35"/>
            <p:cNvSpPr/>
            <p:nvPr/>
          </p:nvSpPr>
          <p:spPr>
            <a:xfrm>
              <a:off x="5274733" y="223044"/>
              <a:ext cx="202407" cy="202407"/>
            </a:xfrm>
            <a:prstGeom prst="ellipse">
              <a:avLst/>
            </a:prstGeom>
            <a:solidFill>
              <a:srgbClr val="801E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grpSp>
      <p:grpSp>
        <p:nvGrpSpPr>
          <p:cNvPr id="37" name="Group 36"/>
          <p:cNvGrpSpPr/>
          <p:nvPr/>
        </p:nvGrpSpPr>
        <p:grpSpPr>
          <a:xfrm rot="5400000">
            <a:off x="12386440" y="3822835"/>
            <a:ext cx="1598378" cy="224888"/>
            <a:chOff x="4038600" y="223044"/>
            <a:chExt cx="1438540" cy="202407"/>
          </a:xfrm>
        </p:grpSpPr>
        <p:sp>
          <p:nvSpPr>
            <p:cNvPr id="38" name="Oval 37"/>
            <p:cNvSpPr/>
            <p:nvPr/>
          </p:nvSpPr>
          <p:spPr>
            <a:xfrm>
              <a:off x="4038600" y="223044"/>
              <a:ext cx="202407" cy="202407"/>
            </a:xfrm>
            <a:prstGeom prst="ellipse">
              <a:avLst/>
            </a:prstGeom>
            <a:solidFill>
              <a:srgbClr val="801E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39" name="Oval 38"/>
            <p:cNvSpPr/>
            <p:nvPr/>
          </p:nvSpPr>
          <p:spPr>
            <a:xfrm>
              <a:off x="4656666" y="223044"/>
              <a:ext cx="202407" cy="202407"/>
            </a:xfrm>
            <a:prstGeom prst="ellipse">
              <a:avLst/>
            </a:prstGeom>
            <a:solidFill>
              <a:srgbClr val="801E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40" name="Oval 39"/>
            <p:cNvSpPr/>
            <p:nvPr/>
          </p:nvSpPr>
          <p:spPr>
            <a:xfrm>
              <a:off x="5274733" y="223044"/>
              <a:ext cx="202407" cy="202407"/>
            </a:xfrm>
            <a:prstGeom prst="ellipse">
              <a:avLst/>
            </a:prstGeom>
            <a:solidFill>
              <a:srgbClr val="801E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p:nvPr/>
        </p:nvSpPr>
        <p:spPr>
          <a:xfrm>
            <a:off x="0" y="1739256"/>
            <a:ext cx="13546138" cy="4473053"/>
          </a:xfrm>
          <a:prstGeom prst="rect">
            <a:avLst/>
          </a:prstGeom>
          <a:solidFill>
            <a:srgbClr val="801E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2" name="Title 1"/>
          <p:cNvSpPr>
            <a:spLocks noGrp="1"/>
          </p:cNvSpPr>
          <p:nvPr>
            <p:ph type="title"/>
          </p:nvPr>
        </p:nvSpPr>
        <p:spPr>
          <a:xfrm>
            <a:off x="933061" y="405695"/>
            <a:ext cx="11683544" cy="1472848"/>
          </a:xfrm>
        </p:spPr>
        <p:txBody>
          <a:bodyPr/>
          <a:lstStyle/>
          <a:p>
            <a:r>
              <a:rPr lang="en-US"/>
              <a:t>Click to edit Master title style</a:t>
            </a:r>
          </a:p>
        </p:txBody>
      </p:sp>
      <p:sp>
        <p:nvSpPr>
          <p:cNvPr id="3" name="Text Placeholder 2"/>
          <p:cNvSpPr>
            <a:spLocks noGrp="1"/>
          </p:cNvSpPr>
          <p:nvPr>
            <p:ph type="body" idx="1"/>
          </p:nvPr>
        </p:nvSpPr>
        <p:spPr>
          <a:xfrm>
            <a:off x="933062" y="1867959"/>
            <a:ext cx="5730651" cy="915458"/>
          </a:xfrm>
        </p:spPr>
        <p:txBody>
          <a:bodyPr anchor="b">
            <a:noAutofit/>
          </a:bodyPr>
          <a:lstStyle>
            <a:lvl1pPr marL="0" indent="0">
              <a:buNone/>
              <a:defRPr sz="3556" b="1">
                <a:latin typeface="Archer Book" charset="0"/>
                <a:ea typeface="Archer Book" charset="0"/>
                <a:cs typeface="Archer Book" charset="0"/>
              </a:defRPr>
            </a:lvl1pPr>
            <a:lvl2pPr marL="507995" indent="0">
              <a:buNone/>
              <a:defRPr sz="2222" b="1"/>
            </a:lvl2pPr>
            <a:lvl3pPr marL="1015990" indent="0">
              <a:buNone/>
              <a:defRPr sz="2000" b="1"/>
            </a:lvl3pPr>
            <a:lvl4pPr marL="1523985" indent="0">
              <a:buNone/>
              <a:defRPr sz="1778" b="1"/>
            </a:lvl4pPr>
            <a:lvl5pPr marL="2031980" indent="0">
              <a:buNone/>
              <a:defRPr sz="1778" b="1"/>
            </a:lvl5pPr>
            <a:lvl6pPr marL="2539975" indent="0">
              <a:buNone/>
              <a:defRPr sz="1778" b="1"/>
            </a:lvl6pPr>
            <a:lvl7pPr marL="3047970" indent="0">
              <a:buNone/>
              <a:defRPr sz="1778" b="1"/>
            </a:lvl7pPr>
            <a:lvl8pPr marL="3555964" indent="0">
              <a:buNone/>
              <a:defRPr sz="1778" b="1"/>
            </a:lvl8pPr>
            <a:lvl9pPr marL="4063959" indent="0">
              <a:buNone/>
              <a:defRPr sz="1778" b="1"/>
            </a:lvl9pPr>
          </a:lstStyle>
          <a:p>
            <a:pPr lvl="0"/>
            <a:r>
              <a:rPr lang="en-US"/>
              <a:t>Click to edit Master text styles</a:t>
            </a:r>
          </a:p>
        </p:txBody>
      </p:sp>
      <p:sp>
        <p:nvSpPr>
          <p:cNvPr id="4" name="Content Placeholder 3"/>
          <p:cNvSpPr>
            <a:spLocks noGrp="1"/>
          </p:cNvSpPr>
          <p:nvPr>
            <p:ph sz="half" idx="2"/>
          </p:nvPr>
        </p:nvSpPr>
        <p:spPr>
          <a:xfrm>
            <a:off x="933062" y="2783417"/>
            <a:ext cx="5730651" cy="32609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57732" y="1867959"/>
            <a:ext cx="5758873" cy="915458"/>
          </a:xfrm>
        </p:spPr>
        <p:txBody>
          <a:bodyPr anchor="b">
            <a:noAutofit/>
          </a:bodyPr>
          <a:lstStyle>
            <a:lvl1pPr marL="0" indent="0">
              <a:buNone/>
              <a:defRPr sz="3556" b="1">
                <a:latin typeface="Archer Book" charset="0"/>
                <a:ea typeface="Archer Book" charset="0"/>
                <a:cs typeface="Archer Book" charset="0"/>
              </a:defRPr>
            </a:lvl1pPr>
            <a:lvl2pPr marL="507995" indent="0">
              <a:buNone/>
              <a:defRPr sz="2222" b="1"/>
            </a:lvl2pPr>
            <a:lvl3pPr marL="1015990" indent="0">
              <a:buNone/>
              <a:defRPr sz="2000" b="1"/>
            </a:lvl3pPr>
            <a:lvl4pPr marL="1523985" indent="0">
              <a:buNone/>
              <a:defRPr sz="1778" b="1"/>
            </a:lvl4pPr>
            <a:lvl5pPr marL="2031980" indent="0">
              <a:buNone/>
              <a:defRPr sz="1778" b="1"/>
            </a:lvl5pPr>
            <a:lvl6pPr marL="2539975" indent="0">
              <a:buNone/>
              <a:defRPr sz="1778" b="1"/>
            </a:lvl6pPr>
            <a:lvl7pPr marL="3047970" indent="0">
              <a:buNone/>
              <a:defRPr sz="1778" b="1"/>
            </a:lvl7pPr>
            <a:lvl8pPr marL="3555964" indent="0">
              <a:buNone/>
              <a:defRPr sz="1778" b="1"/>
            </a:lvl8pPr>
            <a:lvl9pPr marL="4063959" indent="0">
              <a:buNone/>
              <a:defRPr sz="1778" b="1"/>
            </a:lvl9pPr>
          </a:lstStyle>
          <a:p>
            <a:pPr lvl="0"/>
            <a:r>
              <a:rPr lang="en-US"/>
              <a:t>Click to edit Master text styles</a:t>
            </a:r>
          </a:p>
        </p:txBody>
      </p:sp>
      <p:sp>
        <p:nvSpPr>
          <p:cNvPr id="6" name="Content Placeholder 5"/>
          <p:cNvSpPr>
            <a:spLocks noGrp="1"/>
          </p:cNvSpPr>
          <p:nvPr>
            <p:ph sz="quarter" idx="4"/>
          </p:nvPr>
        </p:nvSpPr>
        <p:spPr>
          <a:xfrm>
            <a:off x="6857732" y="2783417"/>
            <a:ext cx="5758873" cy="32609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F63CA81-031F-834E-AFC2-09AFC1824607}" type="datetimeFigureOut">
              <a:rPr lang="en-US" smtClean="0"/>
              <a:t>1/8/20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A26787-A87E-7F47-AB58-7CF5166B707E}" type="slidenum">
              <a:rPr lang="en-US" smtClean="0"/>
              <a:t>‹#›</a:t>
            </a:fld>
            <a:endParaRPr lang="en-US"/>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1297" y="6368845"/>
            <a:ext cx="1808409" cy="537231"/>
          </a:xfrm>
          <a:prstGeom prst="rect">
            <a:avLst/>
          </a:prstGeom>
        </p:spPr>
      </p:pic>
      <p:cxnSp>
        <p:nvCxnSpPr>
          <p:cNvPr id="12" name="Straight Connector 11"/>
          <p:cNvCxnSpPr/>
          <p:nvPr/>
        </p:nvCxnSpPr>
        <p:spPr>
          <a:xfrm>
            <a:off x="0" y="225780"/>
            <a:ext cx="13546138" cy="0"/>
          </a:xfrm>
          <a:prstGeom prst="line">
            <a:avLst/>
          </a:prstGeom>
          <a:ln w="57150">
            <a:solidFill>
              <a:srgbClr val="801E16"/>
            </a:solidFill>
            <a:prstDash val="dashDot"/>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 y="7262510"/>
            <a:ext cx="13546138" cy="0"/>
          </a:xfrm>
          <a:prstGeom prst="line">
            <a:avLst/>
          </a:prstGeom>
          <a:ln w="57150">
            <a:solidFill>
              <a:srgbClr val="801E16"/>
            </a:solidFill>
            <a:prstDash val="dashDot"/>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120537" y="-172203"/>
            <a:ext cx="13827393" cy="2341966"/>
          </a:xfrm>
          <a:prstGeom prst="rect">
            <a:avLst/>
          </a:prstGeom>
          <a:solidFill>
            <a:srgbClr val="801E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F63CA81-031F-834E-AFC2-09AFC1824607}" type="datetimeFigureOut">
              <a:rPr lang="en-US" smtClean="0"/>
              <a:t>1/8/20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A26787-A87E-7F47-AB58-7CF5166B707E}" type="slidenum">
              <a:rPr lang="en-US" smtClean="0"/>
              <a:t>‹#›</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1297" y="6368845"/>
            <a:ext cx="1808409" cy="537231"/>
          </a:xfrm>
          <a:prstGeom prst="rect">
            <a:avLst/>
          </a:prstGeom>
        </p:spPr>
      </p:pic>
      <p:grpSp>
        <p:nvGrpSpPr>
          <p:cNvPr id="8" name="Group 7"/>
          <p:cNvGrpSpPr/>
          <p:nvPr/>
        </p:nvGrpSpPr>
        <p:grpSpPr>
          <a:xfrm rot="-2700000">
            <a:off x="-1784048" y="-1357904"/>
            <a:ext cx="4731741" cy="1838054"/>
            <a:chOff x="6900334" y="6968358"/>
            <a:chExt cx="4258733" cy="1264919"/>
          </a:xfrm>
          <a:solidFill>
            <a:schemeClr val="bg1"/>
          </a:solidFill>
        </p:grpSpPr>
        <p:sp>
          <p:nvSpPr>
            <p:cNvPr id="9" name="Rectangle 8"/>
            <p:cNvSpPr/>
            <p:nvPr/>
          </p:nvSpPr>
          <p:spPr>
            <a:xfrm>
              <a:off x="6900334" y="69683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10" name="Rectangle 9"/>
            <p:cNvSpPr/>
            <p:nvPr/>
          </p:nvSpPr>
          <p:spPr>
            <a:xfrm>
              <a:off x="6900334" y="71207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11" name="Rectangle 10"/>
            <p:cNvSpPr/>
            <p:nvPr/>
          </p:nvSpPr>
          <p:spPr>
            <a:xfrm>
              <a:off x="6900334" y="72731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12" name="Rectangle 11"/>
            <p:cNvSpPr/>
            <p:nvPr/>
          </p:nvSpPr>
          <p:spPr>
            <a:xfrm>
              <a:off x="6900334" y="74255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13" name="Rectangle 12"/>
            <p:cNvSpPr/>
            <p:nvPr/>
          </p:nvSpPr>
          <p:spPr>
            <a:xfrm>
              <a:off x="6900334" y="75779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14" name="Rectangle 13"/>
            <p:cNvSpPr/>
            <p:nvPr/>
          </p:nvSpPr>
          <p:spPr>
            <a:xfrm>
              <a:off x="6900334" y="78827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15" name="Rectangle 14"/>
            <p:cNvSpPr/>
            <p:nvPr/>
          </p:nvSpPr>
          <p:spPr>
            <a:xfrm>
              <a:off x="6900334" y="80351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16" name="Rectangle 15"/>
            <p:cNvSpPr/>
            <p:nvPr/>
          </p:nvSpPr>
          <p:spPr>
            <a:xfrm>
              <a:off x="6900334" y="81875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17" name="Rectangle 16"/>
            <p:cNvSpPr/>
            <p:nvPr/>
          </p:nvSpPr>
          <p:spPr>
            <a:xfrm>
              <a:off x="6900334" y="77303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grpSp>
      <p:grpSp>
        <p:nvGrpSpPr>
          <p:cNvPr id="18" name="Group 17"/>
          <p:cNvGrpSpPr/>
          <p:nvPr/>
        </p:nvGrpSpPr>
        <p:grpSpPr>
          <a:xfrm rot="2700000">
            <a:off x="10595727" y="-1386344"/>
            <a:ext cx="4731926" cy="1837983"/>
            <a:chOff x="6900334" y="6968358"/>
            <a:chExt cx="4258733" cy="1264919"/>
          </a:xfrm>
          <a:solidFill>
            <a:schemeClr val="bg1"/>
          </a:solidFill>
        </p:grpSpPr>
        <p:sp>
          <p:nvSpPr>
            <p:cNvPr id="19" name="Rectangle 18"/>
            <p:cNvSpPr/>
            <p:nvPr/>
          </p:nvSpPr>
          <p:spPr>
            <a:xfrm>
              <a:off x="6900334" y="69683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20" name="Rectangle 19"/>
            <p:cNvSpPr/>
            <p:nvPr/>
          </p:nvSpPr>
          <p:spPr>
            <a:xfrm>
              <a:off x="6900334" y="71207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21" name="Rectangle 20"/>
            <p:cNvSpPr/>
            <p:nvPr/>
          </p:nvSpPr>
          <p:spPr>
            <a:xfrm>
              <a:off x="6900334" y="72731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22" name="Rectangle 21"/>
            <p:cNvSpPr/>
            <p:nvPr/>
          </p:nvSpPr>
          <p:spPr>
            <a:xfrm>
              <a:off x="6900334" y="74255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23" name="Rectangle 22"/>
            <p:cNvSpPr/>
            <p:nvPr/>
          </p:nvSpPr>
          <p:spPr>
            <a:xfrm>
              <a:off x="6900334" y="75779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24" name="Rectangle 23"/>
            <p:cNvSpPr/>
            <p:nvPr/>
          </p:nvSpPr>
          <p:spPr>
            <a:xfrm>
              <a:off x="6900334" y="78827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25" name="Rectangle 24"/>
            <p:cNvSpPr/>
            <p:nvPr/>
          </p:nvSpPr>
          <p:spPr>
            <a:xfrm>
              <a:off x="6900334" y="80351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26" name="Rectangle 25"/>
            <p:cNvSpPr/>
            <p:nvPr/>
          </p:nvSpPr>
          <p:spPr>
            <a:xfrm>
              <a:off x="6900334" y="81875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27" name="Rectangle 26"/>
            <p:cNvSpPr/>
            <p:nvPr/>
          </p:nvSpPr>
          <p:spPr>
            <a:xfrm>
              <a:off x="6900334" y="7730358"/>
              <a:ext cx="4258733"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63CA81-031F-834E-AFC2-09AFC1824607}" type="datetimeFigureOut">
              <a:rPr lang="en-US" smtClean="0"/>
              <a:t>1/8/20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A26787-A87E-7F47-AB58-7CF5166B707E}" type="slidenum">
              <a:rPr lang="en-US" smtClean="0"/>
              <a:t>‹#›</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1297" y="6368845"/>
            <a:ext cx="1808409" cy="537231"/>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p:nvPr/>
        </p:nvSpPr>
        <p:spPr>
          <a:xfrm>
            <a:off x="-272963" y="0"/>
            <a:ext cx="7008404" cy="7620000"/>
          </a:xfrm>
          <a:prstGeom prst="rect">
            <a:avLst/>
          </a:prstGeom>
          <a:solidFill>
            <a:srgbClr val="801E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2" name="Title 1"/>
          <p:cNvSpPr>
            <a:spLocks noGrp="1"/>
          </p:cNvSpPr>
          <p:nvPr>
            <p:ph type="title"/>
          </p:nvPr>
        </p:nvSpPr>
        <p:spPr>
          <a:xfrm>
            <a:off x="933062" y="508000"/>
            <a:ext cx="5595425" cy="1778000"/>
          </a:xfrm>
        </p:spPr>
        <p:txBody>
          <a:bodyPr anchor="b"/>
          <a:lstStyle>
            <a:lvl1pPr>
              <a:defRPr sz="3556">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7299866" y="1069398"/>
            <a:ext cx="5636581" cy="5415139"/>
          </a:xfrm>
        </p:spPr>
        <p:txBody>
          <a:bodyPr/>
          <a:lstStyle>
            <a:lvl1pPr>
              <a:defRPr sz="3556">
                <a:solidFill>
                  <a:srgbClr val="801E16"/>
                </a:solidFill>
              </a:defRPr>
            </a:lvl1pPr>
            <a:lvl2pPr>
              <a:defRPr sz="3111">
                <a:solidFill>
                  <a:srgbClr val="801E16"/>
                </a:solidFill>
              </a:defRPr>
            </a:lvl2pPr>
            <a:lvl3pPr>
              <a:defRPr sz="2667">
                <a:solidFill>
                  <a:srgbClr val="801E16"/>
                </a:solidFill>
              </a:defRPr>
            </a:lvl3pPr>
            <a:lvl4pPr>
              <a:defRPr sz="2222">
                <a:solidFill>
                  <a:srgbClr val="801E16"/>
                </a:solidFill>
              </a:defRPr>
            </a:lvl4pPr>
            <a:lvl5pPr>
              <a:defRPr sz="2222">
                <a:solidFill>
                  <a:srgbClr val="801E16"/>
                </a:solidFill>
              </a:defRPr>
            </a:lvl5pPr>
            <a:lvl6pPr>
              <a:defRPr sz="2222"/>
            </a:lvl6pPr>
            <a:lvl7pPr>
              <a:defRPr sz="2222"/>
            </a:lvl7pPr>
            <a:lvl8pPr>
              <a:defRPr sz="2222"/>
            </a:lvl8pPr>
            <a:lvl9pPr>
              <a:defRPr sz="22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33062" y="2286001"/>
            <a:ext cx="5595425" cy="3941703"/>
          </a:xfrm>
        </p:spPr>
        <p:txBody>
          <a:bodyPr>
            <a:normAutofit/>
          </a:bodyPr>
          <a:lstStyle>
            <a:lvl1pPr marL="0" indent="0">
              <a:lnSpc>
                <a:spcPct val="200000"/>
              </a:lnSpc>
              <a:buNone/>
              <a:defRPr sz="2000"/>
            </a:lvl1pPr>
            <a:lvl2pPr marL="507995" indent="0">
              <a:buNone/>
              <a:defRPr sz="1556"/>
            </a:lvl2pPr>
            <a:lvl3pPr marL="1015990" indent="0">
              <a:buNone/>
              <a:defRPr sz="1333"/>
            </a:lvl3pPr>
            <a:lvl4pPr marL="1523985" indent="0">
              <a:buNone/>
              <a:defRPr sz="1111"/>
            </a:lvl4pPr>
            <a:lvl5pPr marL="2031980" indent="0">
              <a:buNone/>
              <a:defRPr sz="1111"/>
            </a:lvl5pPr>
            <a:lvl6pPr marL="2539975" indent="0">
              <a:buNone/>
              <a:defRPr sz="1111"/>
            </a:lvl6pPr>
            <a:lvl7pPr marL="3047970" indent="0">
              <a:buNone/>
              <a:defRPr sz="1111"/>
            </a:lvl7pPr>
            <a:lvl8pPr marL="3555964" indent="0">
              <a:buNone/>
              <a:defRPr sz="1111"/>
            </a:lvl8pPr>
            <a:lvl9pPr marL="4063959" indent="0">
              <a:buNone/>
              <a:defRPr sz="1111"/>
            </a:lvl9pPr>
          </a:lstStyle>
          <a:p>
            <a:pPr lvl="0"/>
            <a:r>
              <a:rPr lang="en-US"/>
              <a:t>Click to edit Master text styles</a:t>
            </a:r>
          </a:p>
        </p:txBody>
      </p:sp>
      <p:sp>
        <p:nvSpPr>
          <p:cNvPr id="5" name="Date Placeholder 4"/>
          <p:cNvSpPr>
            <a:spLocks noGrp="1"/>
          </p:cNvSpPr>
          <p:nvPr>
            <p:ph type="dt" sz="half" idx="10"/>
          </p:nvPr>
        </p:nvSpPr>
        <p:spPr/>
        <p:txBody>
          <a:bodyPr/>
          <a:lstStyle/>
          <a:p>
            <a:fld id="{8F63CA81-031F-834E-AFC2-09AFC1824607}" type="datetimeFigureOut">
              <a:rPr lang="en-US" smtClean="0"/>
              <a:t>1/8/20</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A26787-A87E-7F47-AB58-7CF5166B707E}" type="slidenum">
              <a:rPr lang="en-US" smtClean="0"/>
              <a:t>‹#›</a:t>
            </a:fld>
            <a:endParaRPr lang="en-US"/>
          </a:p>
        </p:txBody>
      </p:sp>
      <p:pic>
        <p:nvPicPr>
          <p:cNvPr id="12" name="Picture 11">
            <a:extLst>
              <a:ext uri="{FF2B5EF4-FFF2-40B4-BE49-F238E27FC236}">
                <a16:creationId xmlns:a16="http://schemas.microsoft.com/office/drawing/2014/main" id="{1DDAA1A6-F202-3747-8DAF-77A6D59C7C83}"/>
              </a:ext>
            </a:extLst>
          </p:cNvPr>
          <p:cNvPicPr>
            <a:picLocks noChangeAspect="1"/>
          </p:cNvPicPr>
          <p:nvPr/>
        </p:nvPicPr>
        <p:blipFill>
          <a:blip r:embed="rId2"/>
          <a:stretch>
            <a:fillRect/>
          </a:stretch>
        </p:blipFill>
        <p:spPr>
          <a:xfrm>
            <a:off x="931297" y="6375997"/>
            <a:ext cx="1789410" cy="534414"/>
          </a:xfrm>
          <a:prstGeom prst="rect">
            <a:avLst/>
          </a:prstGeom>
        </p:spPr>
      </p:pic>
      <p:sp>
        <p:nvSpPr>
          <p:cNvPr id="13" name="Left Brace 12"/>
          <p:cNvSpPr/>
          <p:nvPr/>
        </p:nvSpPr>
        <p:spPr>
          <a:xfrm rot="5400000">
            <a:off x="9862789" y="-2309409"/>
            <a:ext cx="508967" cy="5634817"/>
          </a:xfrm>
          <a:prstGeom prst="leftBrace">
            <a:avLst>
              <a:gd name="adj1" fmla="val 130323"/>
              <a:gd name="adj2" fmla="val 50000"/>
            </a:avLst>
          </a:prstGeom>
          <a:ln w="101600" cap="rnd">
            <a:solidFill>
              <a:srgbClr val="801E16"/>
            </a:solid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33"/>
          </a:p>
        </p:txBody>
      </p:sp>
      <p:sp>
        <p:nvSpPr>
          <p:cNvPr id="17" name="Left Brace 16"/>
          <p:cNvSpPr/>
          <p:nvPr/>
        </p:nvSpPr>
        <p:spPr>
          <a:xfrm>
            <a:off x="179532" y="508001"/>
            <a:ext cx="508947" cy="5719703"/>
          </a:xfrm>
          <a:prstGeom prst="leftBrace">
            <a:avLst>
              <a:gd name="adj1" fmla="val 130323"/>
              <a:gd name="adj2" fmla="val 50000"/>
            </a:avLst>
          </a:prstGeom>
          <a:ln w="101600" cap="rnd">
            <a:solidFill>
              <a:schemeClr val="bg1"/>
            </a:solid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33"/>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6773069" y="0"/>
            <a:ext cx="7008404" cy="7620000"/>
          </a:xfrm>
          <a:prstGeom prst="rect">
            <a:avLst/>
          </a:prstGeom>
          <a:solidFill>
            <a:srgbClr val="801E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2" name="Title 1"/>
          <p:cNvSpPr>
            <a:spLocks noGrp="1"/>
          </p:cNvSpPr>
          <p:nvPr>
            <p:ph type="title"/>
          </p:nvPr>
        </p:nvSpPr>
        <p:spPr>
          <a:xfrm>
            <a:off x="933062" y="508000"/>
            <a:ext cx="5595425" cy="1778000"/>
          </a:xfrm>
        </p:spPr>
        <p:txBody>
          <a:bodyPr anchor="b"/>
          <a:lstStyle>
            <a:lvl1pPr>
              <a:defRPr sz="3556"/>
            </a:lvl1pPr>
          </a:lstStyle>
          <a:p>
            <a:r>
              <a:rPr lang="en-US"/>
              <a:t>Click to edit Master title style</a:t>
            </a:r>
            <a:endParaRPr lang="en-US" dirty="0"/>
          </a:p>
        </p:txBody>
      </p:sp>
      <p:sp>
        <p:nvSpPr>
          <p:cNvPr id="3" name="Picture Placeholder 2"/>
          <p:cNvSpPr>
            <a:spLocks noGrp="1"/>
          </p:cNvSpPr>
          <p:nvPr>
            <p:ph type="pic" idx="1"/>
          </p:nvPr>
        </p:nvSpPr>
        <p:spPr>
          <a:xfrm>
            <a:off x="7450377" y="1069398"/>
            <a:ext cx="5617767" cy="5415139"/>
          </a:xfrm>
        </p:spPr>
        <p:txBody>
          <a:bodyPr/>
          <a:lstStyle>
            <a:lvl1pPr marL="0" indent="0">
              <a:buNone/>
              <a:defRPr sz="3556"/>
            </a:lvl1pPr>
            <a:lvl2pPr marL="507995" indent="0">
              <a:buNone/>
              <a:defRPr sz="3111"/>
            </a:lvl2pPr>
            <a:lvl3pPr marL="1015990" indent="0">
              <a:buNone/>
              <a:defRPr sz="2667"/>
            </a:lvl3pPr>
            <a:lvl4pPr marL="1523985" indent="0">
              <a:buNone/>
              <a:defRPr sz="2222"/>
            </a:lvl4pPr>
            <a:lvl5pPr marL="2031980" indent="0">
              <a:buNone/>
              <a:defRPr sz="2222"/>
            </a:lvl5pPr>
            <a:lvl6pPr marL="2539975" indent="0">
              <a:buNone/>
              <a:defRPr sz="2222"/>
            </a:lvl6pPr>
            <a:lvl7pPr marL="3047970" indent="0">
              <a:buNone/>
              <a:defRPr sz="2222"/>
            </a:lvl7pPr>
            <a:lvl8pPr marL="3555964" indent="0">
              <a:buNone/>
              <a:defRPr sz="2222"/>
            </a:lvl8pPr>
            <a:lvl9pPr marL="4063959" indent="0">
              <a:buNone/>
              <a:defRPr sz="2222"/>
            </a:lvl9pPr>
          </a:lstStyle>
          <a:p>
            <a:r>
              <a:rPr lang="en-US"/>
              <a:t>Drag picture to placeholder or click icon to add</a:t>
            </a:r>
          </a:p>
        </p:txBody>
      </p:sp>
      <p:sp>
        <p:nvSpPr>
          <p:cNvPr id="4" name="Text Placeholder 3"/>
          <p:cNvSpPr>
            <a:spLocks noGrp="1"/>
          </p:cNvSpPr>
          <p:nvPr>
            <p:ph type="body" sz="half" idx="2"/>
          </p:nvPr>
        </p:nvSpPr>
        <p:spPr>
          <a:xfrm>
            <a:off x="933062" y="2286000"/>
            <a:ext cx="5595425" cy="3926309"/>
          </a:xfrm>
        </p:spPr>
        <p:txBody>
          <a:bodyPr>
            <a:normAutofit/>
          </a:bodyPr>
          <a:lstStyle>
            <a:lvl1pPr marL="0" indent="0">
              <a:lnSpc>
                <a:spcPct val="200000"/>
              </a:lnSpc>
              <a:buNone/>
              <a:defRPr sz="2000">
                <a:solidFill>
                  <a:srgbClr val="801E16"/>
                </a:solidFill>
              </a:defRPr>
            </a:lvl1pPr>
            <a:lvl2pPr marL="507995" indent="0">
              <a:buNone/>
              <a:defRPr sz="1556"/>
            </a:lvl2pPr>
            <a:lvl3pPr marL="1015990" indent="0">
              <a:buNone/>
              <a:defRPr sz="1333"/>
            </a:lvl3pPr>
            <a:lvl4pPr marL="1523985" indent="0">
              <a:buNone/>
              <a:defRPr sz="1111"/>
            </a:lvl4pPr>
            <a:lvl5pPr marL="2031980" indent="0">
              <a:buNone/>
              <a:defRPr sz="1111"/>
            </a:lvl5pPr>
            <a:lvl6pPr marL="2539975" indent="0">
              <a:buNone/>
              <a:defRPr sz="1111"/>
            </a:lvl6pPr>
            <a:lvl7pPr marL="3047970" indent="0">
              <a:buNone/>
              <a:defRPr sz="1111"/>
            </a:lvl7pPr>
            <a:lvl8pPr marL="3555964" indent="0">
              <a:buNone/>
              <a:defRPr sz="1111"/>
            </a:lvl8pPr>
            <a:lvl9pPr marL="4063959" indent="0">
              <a:buNone/>
              <a:defRPr sz="1111"/>
            </a:lvl9pPr>
          </a:lstStyle>
          <a:p>
            <a:pPr lvl="0"/>
            <a:r>
              <a:rPr lang="en-US"/>
              <a:t>Click to edit Master text styles</a:t>
            </a:r>
          </a:p>
        </p:txBody>
      </p:sp>
      <p:sp>
        <p:nvSpPr>
          <p:cNvPr id="5" name="Date Placeholder 4"/>
          <p:cNvSpPr>
            <a:spLocks noGrp="1"/>
          </p:cNvSpPr>
          <p:nvPr>
            <p:ph type="dt" sz="half" idx="10"/>
          </p:nvPr>
        </p:nvSpPr>
        <p:spPr/>
        <p:txBody>
          <a:bodyPr/>
          <a:lstStyle/>
          <a:p>
            <a:fld id="{8F63CA81-031F-834E-AFC2-09AFC1824607}" type="datetimeFigureOut">
              <a:rPr lang="en-US" smtClean="0"/>
              <a:t>1/8/20</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A26787-A87E-7F47-AB58-7CF5166B707E}" type="slidenum">
              <a:rPr lang="en-US" smtClean="0"/>
              <a:t>‹#›</a:t>
            </a:fld>
            <a:endParaRPr lang="en-US"/>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1297" y="6368845"/>
            <a:ext cx="1808409" cy="537231"/>
          </a:xfrm>
          <a:prstGeom prst="rect">
            <a:avLst/>
          </a:prstGeom>
        </p:spPr>
      </p:pic>
      <p:sp>
        <p:nvSpPr>
          <p:cNvPr id="11" name="Left Brace 10"/>
          <p:cNvSpPr/>
          <p:nvPr/>
        </p:nvSpPr>
        <p:spPr>
          <a:xfrm rot="5400000">
            <a:off x="9994488" y="-2309409"/>
            <a:ext cx="508967" cy="5634817"/>
          </a:xfrm>
          <a:prstGeom prst="leftBrace">
            <a:avLst>
              <a:gd name="adj1" fmla="val 130323"/>
              <a:gd name="adj2" fmla="val 50000"/>
            </a:avLst>
          </a:prstGeom>
          <a:ln w="101600" cap="rnd">
            <a:solidFill>
              <a:schemeClr val="bg1"/>
            </a:solid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33"/>
          </a:p>
        </p:txBody>
      </p:sp>
      <p:sp>
        <p:nvSpPr>
          <p:cNvPr id="13" name="Left Brace 12"/>
          <p:cNvSpPr/>
          <p:nvPr/>
        </p:nvSpPr>
        <p:spPr>
          <a:xfrm>
            <a:off x="179532" y="508001"/>
            <a:ext cx="508947" cy="5719703"/>
          </a:xfrm>
          <a:prstGeom prst="leftBrace">
            <a:avLst>
              <a:gd name="adj1" fmla="val 130323"/>
              <a:gd name="adj2" fmla="val 50000"/>
            </a:avLst>
          </a:prstGeom>
          <a:ln w="101600" cap="rnd">
            <a:solidFill>
              <a:srgbClr val="801E16"/>
            </a:solid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33"/>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1297" y="405695"/>
            <a:ext cx="11683544" cy="147284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06273" y="2028473"/>
            <a:ext cx="10733592" cy="419759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31297" y="7062612"/>
            <a:ext cx="3047881" cy="405694"/>
          </a:xfrm>
          <a:prstGeom prst="rect">
            <a:avLst/>
          </a:prstGeom>
        </p:spPr>
        <p:txBody>
          <a:bodyPr vert="horz" lIns="91440" tIns="45720" rIns="91440" bIns="45720" rtlCol="0" anchor="ctr"/>
          <a:lstStyle>
            <a:lvl1pPr algn="l">
              <a:defRPr sz="1333">
                <a:solidFill>
                  <a:schemeClr val="tx1">
                    <a:tint val="75000"/>
                  </a:schemeClr>
                </a:solidFill>
              </a:defRPr>
            </a:lvl1pPr>
          </a:lstStyle>
          <a:p>
            <a:fld id="{8F63CA81-031F-834E-AFC2-09AFC1824607}" type="datetimeFigureOut">
              <a:rPr lang="en-US" smtClean="0"/>
              <a:t>1/8/20</a:t>
            </a:fld>
            <a:endParaRPr lang="en-US"/>
          </a:p>
        </p:txBody>
      </p:sp>
      <p:sp>
        <p:nvSpPr>
          <p:cNvPr id="5" name="Footer Placeholder 4"/>
          <p:cNvSpPr>
            <a:spLocks noGrp="1"/>
          </p:cNvSpPr>
          <p:nvPr>
            <p:ph type="ftr" sz="quarter" idx="3"/>
          </p:nvPr>
        </p:nvSpPr>
        <p:spPr>
          <a:xfrm>
            <a:off x="4487158" y="7062612"/>
            <a:ext cx="4571822" cy="405694"/>
          </a:xfrm>
          <a:prstGeom prst="rect">
            <a:avLst/>
          </a:prstGeom>
        </p:spPr>
        <p:txBody>
          <a:bodyPr vert="horz" lIns="91440" tIns="45720" rIns="91440" bIns="45720" rtlCol="0" anchor="ctr"/>
          <a:lstStyle>
            <a:lvl1pPr algn="ctr">
              <a:defRPr sz="133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566960" y="7062612"/>
            <a:ext cx="3047881" cy="405694"/>
          </a:xfrm>
          <a:prstGeom prst="rect">
            <a:avLst/>
          </a:prstGeom>
        </p:spPr>
        <p:txBody>
          <a:bodyPr vert="horz" lIns="91440" tIns="45720" rIns="91440" bIns="45720" rtlCol="0" anchor="ctr"/>
          <a:lstStyle>
            <a:lvl1pPr algn="r">
              <a:defRPr sz="1333">
                <a:solidFill>
                  <a:schemeClr val="tx1">
                    <a:tint val="75000"/>
                  </a:schemeClr>
                </a:solidFill>
              </a:defRPr>
            </a:lvl1pPr>
          </a:lstStyle>
          <a:p>
            <a:fld id="{F3A26787-A87E-7F47-AB58-7CF5166B707E}" type="slidenum">
              <a:rPr lang="en-US" smtClean="0"/>
              <a:t>‹#›</a:t>
            </a:fld>
            <a:endParaRPr lang="en-US"/>
          </a:p>
        </p:txBody>
      </p:sp>
    </p:spTree>
    <p:extLst>
      <p:ext uri="{BB962C8B-B14F-4D97-AF65-F5344CB8AC3E}">
        <p14:creationId xmlns:p14="http://schemas.microsoft.com/office/powerpoint/2010/main" val="607611154"/>
      </p:ext>
    </p:extLst>
  </p:cSld>
  <p:clrMap bg1="lt1" tx1="dk1" bg2="lt2" tx2="dk2" accent1="accent1" accent2="accent2" accent3="accent3" accent4="accent4" accent5="accent5" accent6="accent6" hlink="hlink" folHlink="folHlink"/>
  <p:sldLayoutIdLst>
    <p:sldLayoutId id="2147483878" r:id="rId1"/>
    <p:sldLayoutId id="2147483879" r:id="rId2"/>
    <p:sldLayoutId id="2147483880" r:id="rId3"/>
    <p:sldLayoutId id="2147483881" r:id="rId4"/>
    <p:sldLayoutId id="2147483882" r:id="rId5"/>
    <p:sldLayoutId id="2147483883" r:id="rId6"/>
    <p:sldLayoutId id="2147483884" r:id="rId7"/>
    <p:sldLayoutId id="2147483885" r:id="rId8"/>
    <p:sldLayoutId id="2147483886" r:id="rId9"/>
    <p:sldLayoutId id="2147483887" r:id="rId10"/>
    <p:sldLayoutId id="2147483888" r:id="rId11"/>
  </p:sldLayoutIdLst>
  <p:txStyles>
    <p:titleStyle>
      <a:lvl1pPr algn="ctr" defTabSz="1015990" rtl="0" eaLnBrk="1" latinLnBrk="0" hangingPunct="1">
        <a:lnSpc>
          <a:spcPct val="90000"/>
        </a:lnSpc>
        <a:spcBef>
          <a:spcPct val="0"/>
        </a:spcBef>
        <a:buNone/>
        <a:defRPr sz="6000" b="1" i="0" kern="1200">
          <a:solidFill>
            <a:srgbClr val="801E16"/>
          </a:solidFill>
          <a:latin typeface="Archer" charset="0"/>
          <a:ea typeface="Archer" charset="0"/>
          <a:cs typeface="Archer" charset="0"/>
        </a:defRPr>
      </a:lvl1pPr>
    </p:titleStyle>
    <p:bodyStyle>
      <a:lvl1pPr marL="253997" indent="-253997" algn="l" defTabSz="1015990" rtl="0" eaLnBrk="1" latinLnBrk="0" hangingPunct="1">
        <a:lnSpc>
          <a:spcPct val="90000"/>
        </a:lnSpc>
        <a:spcBef>
          <a:spcPts val="1111"/>
        </a:spcBef>
        <a:buFont typeface="Arial"/>
        <a:buChar char="•"/>
        <a:defRPr sz="3111" b="0" i="0" kern="1200">
          <a:solidFill>
            <a:schemeClr val="bg1"/>
          </a:solidFill>
          <a:latin typeface="Arial" charset="0"/>
          <a:ea typeface="Arial" charset="0"/>
          <a:cs typeface="Arial" charset="0"/>
        </a:defRPr>
      </a:lvl1pPr>
      <a:lvl2pPr marL="761992" indent="-253997" algn="l" defTabSz="1015990" rtl="0" eaLnBrk="1" latinLnBrk="0" hangingPunct="1">
        <a:lnSpc>
          <a:spcPct val="90000"/>
        </a:lnSpc>
        <a:spcBef>
          <a:spcPts val="556"/>
        </a:spcBef>
        <a:buFont typeface="Arial"/>
        <a:buChar char="•"/>
        <a:defRPr sz="2667" kern="1200">
          <a:solidFill>
            <a:schemeClr val="bg1"/>
          </a:solidFill>
          <a:latin typeface="Arial" charset="0"/>
          <a:ea typeface="Arial" charset="0"/>
          <a:cs typeface="Arial" charset="0"/>
        </a:defRPr>
      </a:lvl2pPr>
      <a:lvl3pPr marL="1269987" indent="-253997" algn="l" defTabSz="1015990" rtl="0" eaLnBrk="1" latinLnBrk="0" hangingPunct="1">
        <a:lnSpc>
          <a:spcPct val="90000"/>
        </a:lnSpc>
        <a:spcBef>
          <a:spcPts val="556"/>
        </a:spcBef>
        <a:buFont typeface="Arial"/>
        <a:buChar char="•"/>
        <a:defRPr sz="2222" kern="1200">
          <a:solidFill>
            <a:schemeClr val="bg1"/>
          </a:solidFill>
          <a:latin typeface="Arial" charset="0"/>
          <a:ea typeface="Arial" charset="0"/>
          <a:cs typeface="Arial" charset="0"/>
        </a:defRPr>
      </a:lvl3pPr>
      <a:lvl4pPr marL="1777982" indent="-253997" algn="l" defTabSz="1015990" rtl="0" eaLnBrk="1" latinLnBrk="0" hangingPunct="1">
        <a:lnSpc>
          <a:spcPct val="90000"/>
        </a:lnSpc>
        <a:spcBef>
          <a:spcPts val="556"/>
        </a:spcBef>
        <a:buFont typeface="Arial"/>
        <a:buChar char="•"/>
        <a:defRPr sz="2000" kern="1200">
          <a:solidFill>
            <a:schemeClr val="bg1"/>
          </a:solidFill>
          <a:latin typeface="Arial" charset="0"/>
          <a:ea typeface="Arial" charset="0"/>
          <a:cs typeface="Arial" charset="0"/>
        </a:defRPr>
      </a:lvl4pPr>
      <a:lvl5pPr marL="2285977" indent="-253997" algn="l" defTabSz="1015990" rtl="0" eaLnBrk="1" latinLnBrk="0" hangingPunct="1">
        <a:lnSpc>
          <a:spcPct val="90000"/>
        </a:lnSpc>
        <a:spcBef>
          <a:spcPts val="556"/>
        </a:spcBef>
        <a:buFont typeface="Arial"/>
        <a:buChar char="•"/>
        <a:defRPr sz="2000" kern="1200">
          <a:solidFill>
            <a:schemeClr val="bg1"/>
          </a:solidFill>
          <a:latin typeface="Arial" charset="0"/>
          <a:ea typeface="Arial" charset="0"/>
          <a:cs typeface="Arial" charset="0"/>
        </a:defRPr>
      </a:lvl5pPr>
      <a:lvl6pPr marL="2793972" indent="-253997" algn="l" defTabSz="1015990" rtl="0" eaLnBrk="1" latinLnBrk="0" hangingPunct="1">
        <a:lnSpc>
          <a:spcPct val="90000"/>
        </a:lnSpc>
        <a:spcBef>
          <a:spcPts val="556"/>
        </a:spcBef>
        <a:buFont typeface="Arial"/>
        <a:buChar char="•"/>
        <a:defRPr sz="2000" kern="1200">
          <a:solidFill>
            <a:schemeClr val="tx1"/>
          </a:solidFill>
          <a:latin typeface="+mn-lt"/>
          <a:ea typeface="+mn-ea"/>
          <a:cs typeface="+mn-cs"/>
        </a:defRPr>
      </a:lvl6pPr>
      <a:lvl7pPr marL="3301967" indent="-253997" algn="l" defTabSz="1015990" rtl="0" eaLnBrk="1" latinLnBrk="0" hangingPunct="1">
        <a:lnSpc>
          <a:spcPct val="90000"/>
        </a:lnSpc>
        <a:spcBef>
          <a:spcPts val="556"/>
        </a:spcBef>
        <a:buFont typeface="Arial"/>
        <a:buChar char="•"/>
        <a:defRPr sz="2000" kern="1200">
          <a:solidFill>
            <a:schemeClr val="tx1"/>
          </a:solidFill>
          <a:latin typeface="+mn-lt"/>
          <a:ea typeface="+mn-ea"/>
          <a:cs typeface="+mn-cs"/>
        </a:defRPr>
      </a:lvl7pPr>
      <a:lvl8pPr marL="3809962" indent="-253997" algn="l" defTabSz="1015990" rtl="0" eaLnBrk="1" latinLnBrk="0" hangingPunct="1">
        <a:lnSpc>
          <a:spcPct val="90000"/>
        </a:lnSpc>
        <a:spcBef>
          <a:spcPts val="556"/>
        </a:spcBef>
        <a:buFont typeface="Arial"/>
        <a:buChar char="•"/>
        <a:defRPr sz="2000" kern="1200">
          <a:solidFill>
            <a:schemeClr val="tx1"/>
          </a:solidFill>
          <a:latin typeface="+mn-lt"/>
          <a:ea typeface="+mn-ea"/>
          <a:cs typeface="+mn-cs"/>
        </a:defRPr>
      </a:lvl8pPr>
      <a:lvl9pPr marL="4317957" indent="-253997" algn="l" defTabSz="1015990" rtl="0" eaLnBrk="1" latinLnBrk="0" hangingPunct="1">
        <a:lnSpc>
          <a:spcPct val="90000"/>
        </a:lnSpc>
        <a:spcBef>
          <a:spcPts val="556"/>
        </a:spcBef>
        <a:buFont typeface="Arial"/>
        <a:buChar char="•"/>
        <a:defRPr sz="2000" kern="1200">
          <a:solidFill>
            <a:schemeClr val="tx1"/>
          </a:solidFill>
          <a:latin typeface="+mn-lt"/>
          <a:ea typeface="+mn-ea"/>
          <a:cs typeface="+mn-cs"/>
        </a:defRPr>
      </a:lvl9pPr>
    </p:bodyStyle>
    <p:otherStyle>
      <a:defPPr>
        <a:defRPr lang="en-US"/>
      </a:defPPr>
      <a:lvl1pPr marL="0" algn="l" defTabSz="1015990" rtl="0" eaLnBrk="1" latinLnBrk="0" hangingPunct="1">
        <a:defRPr sz="2000" kern="1200">
          <a:solidFill>
            <a:schemeClr val="tx1"/>
          </a:solidFill>
          <a:latin typeface="+mn-lt"/>
          <a:ea typeface="+mn-ea"/>
          <a:cs typeface="+mn-cs"/>
        </a:defRPr>
      </a:lvl1pPr>
      <a:lvl2pPr marL="507995" algn="l" defTabSz="1015990" rtl="0" eaLnBrk="1" latinLnBrk="0" hangingPunct="1">
        <a:defRPr sz="2000" kern="1200">
          <a:solidFill>
            <a:schemeClr val="tx1"/>
          </a:solidFill>
          <a:latin typeface="+mn-lt"/>
          <a:ea typeface="+mn-ea"/>
          <a:cs typeface="+mn-cs"/>
        </a:defRPr>
      </a:lvl2pPr>
      <a:lvl3pPr marL="1015990" algn="l" defTabSz="1015990" rtl="0" eaLnBrk="1" latinLnBrk="0" hangingPunct="1">
        <a:defRPr sz="2000" kern="1200">
          <a:solidFill>
            <a:schemeClr val="tx1"/>
          </a:solidFill>
          <a:latin typeface="+mn-lt"/>
          <a:ea typeface="+mn-ea"/>
          <a:cs typeface="+mn-cs"/>
        </a:defRPr>
      </a:lvl3pPr>
      <a:lvl4pPr marL="1523985" algn="l" defTabSz="1015990" rtl="0" eaLnBrk="1" latinLnBrk="0" hangingPunct="1">
        <a:defRPr sz="2000" kern="1200">
          <a:solidFill>
            <a:schemeClr val="tx1"/>
          </a:solidFill>
          <a:latin typeface="+mn-lt"/>
          <a:ea typeface="+mn-ea"/>
          <a:cs typeface="+mn-cs"/>
        </a:defRPr>
      </a:lvl4pPr>
      <a:lvl5pPr marL="2031980" algn="l" defTabSz="1015990" rtl="0" eaLnBrk="1" latinLnBrk="0" hangingPunct="1">
        <a:defRPr sz="2000" kern="1200">
          <a:solidFill>
            <a:schemeClr val="tx1"/>
          </a:solidFill>
          <a:latin typeface="+mn-lt"/>
          <a:ea typeface="+mn-ea"/>
          <a:cs typeface="+mn-cs"/>
        </a:defRPr>
      </a:lvl5pPr>
      <a:lvl6pPr marL="2539975" algn="l" defTabSz="1015990" rtl="0" eaLnBrk="1" latinLnBrk="0" hangingPunct="1">
        <a:defRPr sz="2000" kern="1200">
          <a:solidFill>
            <a:schemeClr val="tx1"/>
          </a:solidFill>
          <a:latin typeface="+mn-lt"/>
          <a:ea typeface="+mn-ea"/>
          <a:cs typeface="+mn-cs"/>
        </a:defRPr>
      </a:lvl6pPr>
      <a:lvl7pPr marL="3047970" algn="l" defTabSz="1015990" rtl="0" eaLnBrk="1" latinLnBrk="0" hangingPunct="1">
        <a:defRPr sz="2000" kern="1200">
          <a:solidFill>
            <a:schemeClr val="tx1"/>
          </a:solidFill>
          <a:latin typeface="+mn-lt"/>
          <a:ea typeface="+mn-ea"/>
          <a:cs typeface="+mn-cs"/>
        </a:defRPr>
      </a:lvl7pPr>
      <a:lvl8pPr marL="3555964" algn="l" defTabSz="1015990" rtl="0" eaLnBrk="1" latinLnBrk="0" hangingPunct="1">
        <a:defRPr sz="2000" kern="1200">
          <a:solidFill>
            <a:schemeClr val="tx1"/>
          </a:solidFill>
          <a:latin typeface="+mn-lt"/>
          <a:ea typeface="+mn-ea"/>
          <a:cs typeface="+mn-cs"/>
        </a:defRPr>
      </a:lvl8pPr>
      <a:lvl9pPr marL="4063959" algn="l" defTabSz="10159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hyperlink" Target="http://www.lettercase.or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a:sym typeface="Arial" charset="0"/>
              </a:rPr>
              <a:t>Delivering the News to Expectant Parents</a:t>
            </a:r>
            <a:endParaRPr lang="en-US" sz="6000" dirty="0"/>
          </a:p>
        </p:txBody>
      </p:sp>
      <p:sp>
        <p:nvSpPr>
          <p:cNvPr id="3" name="Subtitle 2"/>
          <p:cNvSpPr>
            <a:spLocks noGrp="1"/>
          </p:cNvSpPr>
          <p:nvPr>
            <p:ph type="subTitle" idx="1"/>
          </p:nvPr>
        </p:nvSpPr>
        <p:spPr>
          <a:xfrm>
            <a:off x="1693267" y="3810000"/>
            <a:ext cx="10159604" cy="2286000"/>
          </a:xfrm>
        </p:spPr>
        <p:txBody>
          <a:bodyPr>
            <a:normAutofit fontScale="62500" lnSpcReduction="20000"/>
          </a:bodyPr>
          <a:lstStyle/>
          <a:p>
            <a:pPr>
              <a:lnSpc>
                <a:spcPct val="120000"/>
              </a:lnSpc>
            </a:pPr>
            <a:r>
              <a:rPr lang="en-US" altLang="x-none" sz="2800" dirty="0">
                <a:sym typeface="Arial" charset="0"/>
              </a:rPr>
              <a:t>Based on Suggestions by Dr. Brian </a:t>
            </a:r>
            <a:r>
              <a:rPr lang="en-US" altLang="x-none" sz="2800" dirty="0" err="1">
                <a:sym typeface="Arial" charset="0"/>
              </a:rPr>
              <a:t>Skotko</a:t>
            </a:r>
            <a:endParaRPr lang="en-US" altLang="x-none" sz="2800" dirty="0">
              <a:sym typeface="Arial" charset="0"/>
            </a:endParaRPr>
          </a:p>
          <a:p>
            <a:pPr>
              <a:lnSpc>
                <a:spcPct val="120000"/>
              </a:lnSpc>
            </a:pPr>
            <a:r>
              <a:rPr lang="en-US" altLang="x-none" sz="2800" dirty="0">
                <a:sym typeface="Arial" charset="0"/>
              </a:rPr>
              <a:t>Prenatal Diagnosis of Down Syndrome: </a:t>
            </a:r>
            <a:br>
              <a:rPr lang="en-US" altLang="x-none" sz="2800" dirty="0">
                <a:sym typeface="Arial" charset="0"/>
              </a:rPr>
            </a:br>
            <a:r>
              <a:rPr lang="en-US" altLang="x-none" sz="2800" dirty="0">
                <a:sym typeface="Arial" charset="0"/>
              </a:rPr>
              <a:t>How Best to Deliver the News</a:t>
            </a:r>
          </a:p>
          <a:p>
            <a:pPr>
              <a:lnSpc>
                <a:spcPct val="120000"/>
              </a:lnSpc>
            </a:pPr>
            <a:r>
              <a:rPr lang="en-US" altLang="x-none" sz="2800" dirty="0">
                <a:sym typeface="Arial" charset="0"/>
              </a:rPr>
              <a:t>American Journal of Genetics </a:t>
            </a:r>
            <a:br>
              <a:rPr lang="en-US" altLang="x-none" sz="2800" dirty="0">
                <a:sym typeface="Arial" charset="0"/>
              </a:rPr>
            </a:br>
            <a:r>
              <a:rPr lang="en-US" altLang="x-none" sz="2800" dirty="0">
                <a:sym typeface="Arial" charset="0"/>
              </a:rPr>
              <a:t>and Pediatrics August 2009</a:t>
            </a:r>
          </a:p>
          <a:p>
            <a:pPr>
              <a:lnSpc>
                <a:spcPct val="120000"/>
              </a:lnSpc>
            </a:pPr>
            <a:r>
              <a:rPr lang="en-US" altLang="x-none" sz="2800" dirty="0">
                <a:sym typeface="Arial" charset="0"/>
              </a:rPr>
              <a:t>© Down Syndrome Pregnancy</a:t>
            </a:r>
          </a:p>
        </p:txBody>
      </p:sp>
    </p:spTree>
    <p:extLst>
      <p:ext uri="{BB962C8B-B14F-4D97-AF65-F5344CB8AC3E}">
        <p14:creationId xmlns:p14="http://schemas.microsoft.com/office/powerpoint/2010/main" val="407455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77469" y="2667000"/>
            <a:ext cx="5670502" cy="3785060"/>
          </a:xfrm>
          <a:prstGeom prst="rect">
            <a:avLst/>
          </a:prstGeom>
          <a:solidFill>
            <a:srgbClr val="801E16"/>
          </a:solidFill>
          <a:ln w="190500">
            <a:solidFill>
              <a:srgbClr val="801E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altLang="x-none" dirty="0">
                <a:sym typeface="Arial" charset="0"/>
              </a:rPr>
              <a:t>Down Syndrome Today:</a:t>
            </a:r>
            <a:endParaRPr lang="en-US" dirty="0"/>
          </a:p>
        </p:txBody>
      </p:sp>
      <p:pic>
        <p:nvPicPr>
          <p:cNvPr id="4" name="Picture 3" descr="Theobaby[web].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77469" y="2667000"/>
            <a:ext cx="5670502" cy="3785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8314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3061" y="1193800"/>
            <a:ext cx="5595425" cy="1778000"/>
          </a:xfrm>
        </p:spPr>
        <p:txBody>
          <a:bodyPr/>
          <a:lstStyle/>
          <a:p>
            <a:r>
              <a:rPr lang="en-US" altLang="x-none" sz="3200" dirty="0">
                <a:sym typeface="Arial" charset="0"/>
              </a:rPr>
              <a:t>Improved Healthcare</a:t>
            </a:r>
            <a:endParaRPr lang="en-US" dirty="0"/>
          </a:p>
        </p:txBody>
      </p:sp>
      <p:sp>
        <p:nvSpPr>
          <p:cNvPr id="4" name="Text Placeholder 3"/>
          <p:cNvSpPr>
            <a:spLocks noGrp="1"/>
          </p:cNvSpPr>
          <p:nvPr>
            <p:ph type="body" sz="half" idx="2"/>
          </p:nvPr>
        </p:nvSpPr>
        <p:spPr>
          <a:xfrm>
            <a:off x="933061" y="2971800"/>
            <a:ext cx="5595425" cy="3926309"/>
          </a:xfrm>
        </p:spPr>
        <p:txBody>
          <a:bodyPr/>
          <a:lstStyle/>
          <a:p>
            <a:pPr>
              <a:lnSpc>
                <a:spcPct val="150000"/>
              </a:lnSpc>
              <a:spcBef>
                <a:spcPts val="600"/>
              </a:spcBef>
            </a:pPr>
            <a:r>
              <a:rPr lang="en-US" altLang="x-none" dirty="0">
                <a:latin typeface="Lucida Sans" charset="0"/>
                <a:ea typeface="Lucida Sans" charset="0"/>
                <a:cs typeface="Lucida Sans" charset="0"/>
                <a:sym typeface="Arial" charset="0"/>
              </a:rPr>
              <a:t>AVSD heart surgery success nearly 100% </a:t>
            </a:r>
            <a:r>
              <a:rPr lang="en-US" altLang="x-none" sz="1600" dirty="0">
                <a:latin typeface="Lucida Sans" charset="0"/>
                <a:ea typeface="Lucida Sans" charset="0"/>
                <a:cs typeface="Lucida Sans" charset="0"/>
                <a:sym typeface="Arial" charset="0"/>
              </a:rPr>
              <a:t>(Cincinnati Children</a:t>
            </a:r>
            <a:r>
              <a:rPr lang="en-US" altLang="en-US" sz="1600" dirty="0">
                <a:latin typeface="Lucida Sans" charset="0"/>
                <a:ea typeface="Lucida Sans" charset="0"/>
                <a:cs typeface="Lucida Sans" charset="0"/>
                <a:sym typeface="Arial" charset="0"/>
              </a:rPr>
              <a:t>’</a:t>
            </a:r>
            <a:r>
              <a:rPr lang="en-US" altLang="x-none" sz="1600" dirty="0">
                <a:latin typeface="Lucida Sans" charset="0"/>
                <a:ea typeface="Lucida Sans" charset="0"/>
                <a:cs typeface="Lucida Sans" charset="0"/>
                <a:sym typeface="Arial" charset="0"/>
              </a:rPr>
              <a:t>s Hospital)</a:t>
            </a:r>
          </a:p>
          <a:p>
            <a:pPr>
              <a:lnSpc>
                <a:spcPct val="150000"/>
              </a:lnSpc>
              <a:spcBef>
                <a:spcPts val="600"/>
              </a:spcBef>
            </a:pPr>
            <a:r>
              <a:rPr lang="en-US" altLang="x-none" dirty="0">
                <a:latin typeface="Lucida Sans" charset="0"/>
                <a:ea typeface="Lucida Sans" charset="0"/>
                <a:cs typeface="Lucida Sans" charset="0"/>
                <a:sym typeface="Arial" charset="0"/>
              </a:rPr>
              <a:t>Life expectancy about 60 </a:t>
            </a:r>
            <a:r>
              <a:rPr lang="en-US" altLang="x-none" sz="1600" dirty="0">
                <a:latin typeface="Lucida Sans" charset="0"/>
                <a:ea typeface="Lucida Sans" charset="0"/>
                <a:cs typeface="Lucida Sans" charset="0"/>
                <a:sym typeface="Arial" charset="0"/>
              </a:rPr>
              <a:t>(Glasson et al., 2002)</a:t>
            </a:r>
          </a:p>
        </p:txBody>
      </p:sp>
      <p:sp>
        <p:nvSpPr>
          <p:cNvPr id="7" name="Rectangle 6"/>
          <p:cNvSpPr/>
          <p:nvPr/>
        </p:nvSpPr>
        <p:spPr>
          <a:xfrm>
            <a:off x="7450138" y="1752600"/>
            <a:ext cx="5618162" cy="4048125"/>
          </a:xfrm>
          <a:prstGeom prst="rect">
            <a:avLst/>
          </a:prstGeom>
          <a:solidFill>
            <a:schemeClr val="bg1"/>
          </a:solidFill>
          <a:ln w="190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Placeholder 5" descr="BabyNICU[web].jpg"/>
          <p:cNvPicPr>
            <a:picLocks noGrp="1" noChangeAspect="1"/>
          </p:cNvPicPr>
          <p:nvPr>
            <p:ph type="pic" idx="1"/>
          </p:nvPr>
        </p:nvPicPr>
        <p:blipFill>
          <a:blip r:embed="rId3">
            <a:extLst>
              <a:ext uri="{28A0092B-C50C-407E-A947-70E740481C1C}">
                <a14:useLocalDpi xmlns:a14="http://schemas.microsoft.com/office/drawing/2010/main" val="0"/>
              </a:ext>
            </a:extLst>
          </a:blip>
          <a:srcRect l="3681" r="3681"/>
          <a:stretch>
            <a:fillRect/>
          </a:stretch>
        </p:blipFill>
        <p:spPr bwMode="auto">
          <a:xfrm>
            <a:off x="7450138" y="1752600"/>
            <a:ext cx="5618162" cy="404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1074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7577931" y="2082006"/>
            <a:ext cx="5080000" cy="3390900"/>
          </a:xfrm>
          <a:prstGeom prst="rect">
            <a:avLst/>
          </a:prstGeom>
          <a:solidFill>
            <a:srgbClr val="801E16"/>
          </a:solidFill>
          <a:ln w="190500">
            <a:solidFill>
              <a:srgbClr val="801E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33062" y="946150"/>
            <a:ext cx="5595425" cy="1778000"/>
          </a:xfrm>
        </p:spPr>
        <p:txBody>
          <a:bodyPr/>
          <a:lstStyle/>
          <a:p>
            <a:r>
              <a:rPr lang="en-US" dirty="0"/>
              <a:t>Benefits to Families and Siblings</a:t>
            </a:r>
          </a:p>
        </p:txBody>
      </p:sp>
      <p:sp>
        <p:nvSpPr>
          <p:cNvPr id="4" name="Text Placeholder 3"/>
          <p:cNvSpPr>
            <a:spLocks noGrp="1"/>
          </p:cNvSpPr>
          <p:nvPr>
            <p:ph type="body" sz="half" idx="2"/>
          </p:nvPr>
        </p:nvSpPr>
        <p:spPr>
          <a:xfrm>
            <a:off x="933062" y="2743200"/>
            <a:ext cx="5595425" cy="3941703"/>
          </a:xfrm>
        </p:spPr>
        <p:txBody>
          <a:bodyPr/>
          <a:lstStyle/>
          <a:p>
            <a:pPr marL="342900" indent="-342900">
              <a:lnSpc>
                <a:spcPct val="150000"/>
              </a:lnSpc>
              <a:buFont typeface="Arial" charset="0"/>
              <a:buChar char="•"/>
            </a:pPr>
            <a:r>
              <a:rPr lang="en-US" dirty="0">
                <a:latin typeface="Lucida Sans" charset="0"/>
                <a:ea typeface="Lucida Sans" charset="0"/>
                <a:cs typeface="Lucida Sans" charset="0"/>
              </a:rPr>
              <a:t>97% of brothers/sisters, ages 9-11, said they love their sibling </a:t>
            </a:r>
            <a:r>
              <a:rPr lang="en-US" sz="1600" dirty="0">
                <a:latin typeface="Lucida Sans" charset="0"/>
                <a:ea typeface="Lucida Sans" charset="0"/>
                <a:cs typeface="Lucida Sans" charset="0"/>
              </a:rPr>
              <a:t>(</a:t>
            </a:r>
            <a:r>
              <a:rPr lang="en-US" sz="1600" dirty="0" err="1">
                <a:latin typeface="Lucida Sans" charset="0"/>
                <a:ea typeface="Lucida Sans" charset="0"/>
                <a:cs typeface="Lucida Sans" charset="0"/>
              </a:rPr>
              <a:t>Skotko</a:t>
            </a:r>
            <a:r>
              <a:rPr lang="en-US" sz="1600" dirty="0">
                <a:latin typeface="Lucida Sans" charset="0"/>
                <a:ea typeface="Lucida Sans" charset="0"/>
                <a:cs typeface="Lucida Sans" charset="0"/>
              </a:rPr>
              <a:t> 2011)</a:t>
            </a:r>
          </a:p>
          <a:p>
            <a:pPr marL="342900" indent="-342900">
              <a:lnSpc>
                <a:spcPct val="150000"/>
              </a:lnSpc>
              <a:buFont typeface="Arial" charset="0"/>
              <a:buChar char="•"/>
            </a:pPr>
            <a:r>
              <a:rPr lang="en-US" dirty="0">
                <a:latin typeface="Lucida Sans" charset="0"/>
                <a:ea typeface="Lucida Sans" charset="0"/>
                <a:cs typeface="Lucida Sans" charset="0"/>
              </a:rPr>
              <a:t>Siblings more compassionate, well-adjusted </a:t>
            </a:r>
            <a:r>
              <a:rPr lang="en-US" sz="1600" dirty="0">
                <a:latin typeface="Lucida Sans" charset="0"/>
                <a:ea typeface="Lucida Sans" charset="0"/>
                <a:cs typeface="Lucida Sans" charset="0"/>
              </a:rPr>
              <a:t>(</a:t>
            </a:r>
            <a:r>
              <a:rPr lang="en-US" sz="1600" dirty="0" err="1">
                <a:latin typeface="Lucida Sans" charset="0"/>
                <a:ea typeface="Lucida Sans" charset="0"/>
                <a:cs typeface="Lucida Sans" charset="0"/>
              </a:rPr>
              <a:t>Dykens</a:t>
            </a:r>
            <a:r>
              <a:rPr lang="en-US" sz="1600" dirty="0">
                <a:latin typeface="Lucida Sans" charset="0"/>
                <a:ea typeface="Lucida Sans" charset="0"/>
                <a:cs typeface="Lucida Sans" charset="0"/>
              </a:rPr>
              <a:t> 2005)</a:t>
            </a:r>
          </a:p>
        </p:txBody>
      </p:sp>
      <p:pic>
        <p:nvPicPr>
          <p:cNvPr id="5" name="Content Placeholder 4" descr="Siblings[web].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77931" y="2082006"/>
            <a:ext cx="5080000" cy="339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6810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7719260" y="2081517"/>
            <a:ext cx="5080000" cy="3390900"/>
          </a:xfrm>
          <a:prstGeom prst="rect">
            <a:avLst/>
          </a:prstGeom>
          <a:solidFill>
            <a:schemeClr val="bg1"/>
          </a:solidFill>
          <a:ln w="190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33062" y="1731262"/>
            <a:ext cx="5595425" cy="1778000"/>
          </a:xfrm>
        </p:spPr>
        <p:txBody>
          <a:bodyPr/>
          <a:lstStyle/>
          <a:p>
            <a:r>
              <a:rPr lang="en-US" dirty="0"/>
              <a:t>Early Intervention</a:t>
            </a:r>
          </a:p>
        </p:txBody>
      </p:sp>
      <p:sp>
        <p:nvSpPr>
          <p:cNvPr id="4" name="Text Placeholder 3"/>
          <p:cNvSpPr>
            <a:spLocks noGrp="1"/>
          </p:cNvSpPr>
          <p:nvPr>
            <p:ph type="body" sz="half" idx="2"/>
          </p:nvPr>
        </p:nvSpPr>
        <p:spPr>
          <a:xfrm>
            <a:off x="933062" y="3509262"/>
            <a:ext cx="5595425" cy="3926309"/>
          </a:xfrm>
        </p:spPr>
        <p:txBody>
          <a:bodyPr>
            <a:normAutofit/>
          </a:bodyPr>
          <a:lstStyle/>
          <a:p>
            <a:pPr algn="ctr"/>
            <a:r>
              <a:rPr lang="en-US" sz="1600" dirty="0">
                <a:latin typeface="Lucida Sans" charset="0"/>
                <a:ea typeface="Lucida Sans" charset="0"/>
                <a:cs typeface="Lucida Sans" charset="0"/>
              </a:rPr>
              <a:t>Support, therapy, and services from birth to 3</a:t>
            </a:r>
          </a:p>
        </p:txBody>
      </p:sp>
      <p:pic>
        <p:nvPicPr>
          <p:cNvPr id="5" name="Picture 4" descr="FatherSonBlackberry[web].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19260" y="2081517"/>
            <a:ext cx="5080000" cy="339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0530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7577931" y="2082006"/>
            <a:ext cx="5080000" cy="3390900"/>
          </a:xfrm>
          <a:prstGeom prst="rect">
            <a:avLst/>
          </a:prstGeom>
          <a:solidFill>
            <a:srgbClr val="801E16"/>
          </a:solidFill>
          <a:ln w="190500">
            <a:solidFill>
              <a:srgbClr val="801E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a:t>Inclusion in Schools</a:t>
            </a:r>
          </a:p>
        </p:txBody>
      </p:sp>
      <p:sp>
        <p:nvSpPr>
          <p:cNvPr id="4" name="Text Placeholder 3"/>
          <p:cNvSpPr>
            <a:spLocks noGrp="1"/>
          </p:cNvSpPr>
          <p:nvPr>
            <p:ph type="body" sz="half" idx="2"/>
          </p:nvPr>
        </p:nvSpPr>
        <p:spPr>
          <a:xfrm>
            <a:off x="933062" y="2590800"/>
            <a:ext cx="5595425" cy="3941703"/>
          </a:xfrm>
        </p:spPr>
        <p:txBody>
          <a:bodyPr/>
          <a:lstStyle/>
          <a:p>
            <a:pPr>
              <a:lnSpc>
                <a:spcPct val="150000"/>
              </a:lnSpc>
            </a:pPr>
            <a:r>
              <a:rPr lang="en-US" sz="1600" dirty="0">
                <a:latin typeface="Lucida Sans" charset="0"/>
                <a:ea typeface="Lucida Sans" charset="0"/>
                <a:cs typeface="Lucida Sans" charset="0"/>
              </a:rPr>
              <a:t>Special education services available: </a:t>
            </a:r>
          </a:p>
          <a:p>
            <a:pPr marL="342900" indent="-342900">
              <a:lnSpc>
                <a:spcPct val="150000"/>
              </a:lnSpc>
              <a:buFont typeface="Arial" charset="0"/>
              <a:buChar char="•"/>
            </a:pPr>
            <a:r>
              <a:rPr lang="en-US" sz="1600" dirty="0">
                <a:latin typeface="Lucida Sans" charset="0"/>
                <a:ea typeface="Lucida Sans" charset="0"/>
                <a:cs typeface="Lucida Sans" charset="0"/>
              </a:rPr>
              <a:t>therapy, </a:t>
            </a:r>
          </a:p>
          <a:p>
            <a:pPr marL="342900" indent="-342900">
              <a:lnSpc>
                <a:spcPct val="150000"/>
              </a:lnSpc>
              <a:buFont typeface="Arial" charset="0"/>
              <a:buChar char="•"/>
            </a:pPr>
            <a:r>
              <a:rPr lang="en-US" sz="1600" dirty="0">
                <a:latin typeface="Lucida Sans" charset="0"/>
                <a:ea typeface="Lucida Sans" charset="0"/>
                <a:cs typeface="Lucida Sans" charset="0"/>
              </a:rPr>
              <a:t>small group, </a:t>
            </a:r>
          </a:p>
          <a:p>
            <a:pPr marL="342900" indent="-342900">
              <a:lnSpc>
                <a:spcPct val="150000"/>
              </a:lnSpc>
              <a:buFont typeface="Arial" charset="0"/>
              <a:buChar char="•"/>
            </a:pPr>
            <a:r>
              <a:rPr lang="en-US" sz="1600" dirty="0">
                <a:latin typeface="Lucida Sans" charset="0"/>
                <a:ea typeface="Lucida Sans" charset="0"/>
                <a:cs typeface="Lucida Sans" charset="0"/>
              </a:rPr>
              <a:t>modifications, etc.</a:t>
            </a:r>
          </a:p>
          <a:p>
            <a:pPr>
              <a:lnSpc>
                <a:spcPct val="150000"/>
              </a:lnSpc>
            </a:pPr>
            <a:r>
              <a:rPr lang="en-US" sz="1600" dirty="0">
                <a:latin typeface="Lucida Sans" charset="0"/>
                <a:ea typeface="Lucida Sans" charset="0"/>
                <a:cs typeface="Lucida Sans" charset="0"/>
              </a:rPr>
              <a:t>Inclusion more common</a:t>
            </a:r>
          </a:p>
          <a:p>
            <a:endParaRPr lang="en-US" dirty="0">
              <a:latin typeface="Lucida Sans" charset="0"/>
              <a:ea typeface="Lucida Sans" charset="0"/>
              <a:cs typeface="Lucida Sans" charset="0"/>
            </a:endParaRPr>
          </a:p>
        </p:txBody>
      </p:sp>
      <p:pic>
        <p:nvPicPr>
          <p:cNvPr id="5" name="Picture 2" descr="IMG_9233.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77931" y="2082006"/>
            <a:ext cx="5080000" cy="339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81842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8487651" y="1119553"/>
            <a:ext cx="3543218" cy="5314828"/>
          </a:xfrm>
          <a:prstGeom prst="rect">
            <a:avLst/>
          </a:prstGeom>
          <a:solidFill>
            <a:schemeClr val="bg1"/>
          </a:solidFill>
          <a:ln w="190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76415" y="1498600"/>
            <a:ext cx="5595425" cy="1778000"/>
          </a:xfrm>
        </p:spPr>
        <p:txBody>
          <a:bodyPr/>
          <a:lstStyle/>
          <a:p>
            <a:r>
              <a:rPr lang="en-US" dirty="0"/>
              <a:t>Community Inclusion</a:t>
            </a:r>
          </a:p>
        </p:txBody>
      </p:sp>
      <p:sp>
        <p:nvSpPr>
          <p:cNvPr id="4" name="Text Placeholder 3"/>
          <p:cNvSpPr>
            <a:spLocks noGrp="1"/>
          </p:cNvSpPr>
          <p:nvPr>
            <p:ph type="body" sz="half" idx="2"/>
          </p:nvPr>
        </p:nvSpPr>
        <p:spPr>
          <a:xfrm>
            <a:off x="847046" y="3276600"/>
            <a:ext cx="5595425" cy="3926309"/>
          </a:xfrm>
        </p:spPr>
        <p:txBody>
          <a:bodyPr/>
          <a:lstStyle/>
          <a:p>
            <a:pPr>
              <a:lnSpc>
                <a:spcPct val="150000"/>
              </a:lnSpc>
            </a:pPr>
            <a:r>
              <a:rPr lang="en-US" dirty="0">
                <a:latin typeface="Lucida Sans" charset="0"/>
                <a:ea typeface="Lucida Sans" charset="0"/>
                <a:cs typeface="Lucida Sans" charset="0"/>
              </a:rPr>
              <a:t>Included in many activities such as dance, sports, arts, clubs, Special Olympics, etc.</a:t>
            </a:r>
          </a:p>
          <a:p>
            <a:pPr>
              <a:lnSpc>
                <a:spcPct val="150000"/>
              </a:lnSpc>
            </a:pPr>
            <a:endParaRPr lang="en-US" dirty="0">
              <a:latin typeface="Lucida Sans" charset="0"/>
              <a:ea typeface="Lucida Sans" charset="0"/>
              <a:cs typeface="Lucida Sans" charset="0"/>
            </a:endParaRPr>
          </a:p>
        </p:txBody>
      </p:sp>
      <p:pic>
        <p:nvPicPr>
          <p:cNvPr id="5" name="Picture 4" descr="Ballerina[web].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87651" y="1119553"/>
            <a:ext cx="3543218" cy="5314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716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8312944" y="1069975"/>
            <a:ext cx="3609975" cy="5414963"/>
          </a:xfrm>
          <a:prstGeom prst="rect">
            <a:avLst/>
          </a:prstGeom>
          <a:solidFill>
            <a:srgbClr val="801E16"/>
          </a:solidFill>
          <a:ln w="190500">
            <a:solidFill>
              <a:srgbClr val="801E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33062" y="1069975"/>
            <a:ext cx="5595425" cy="1778000"/>
          </a:xfrm>
        </p:spPr>
        <p:txBody>
          <a:bodyPr/>
          <a:lstStyle/>
          <a:p>
            <a:r>
              <a:rPr lang="en-US" dirty="0"/>
              <a:t>Post-Secondary Education and Employment</a:t>
            </a:r>
          </a:p>
        </p:txBody>
      </p:sp>
      <p:sp>
        <p:nvSpPr>
          <p:cNvPr id="4" name="Text Placeholder 3"/>
          <p:cNvSpPr>
            <a:spLocks noGrp="1"/>
          </p:cNvSpPr>
          <p:nvPr>
            <p:ph type="body" sz="half" idx="2"/>
          </p:nvPr>
        </p:nvSpPr>
        <p:spPr>
          <a:xfrm>
            <a:off x="933062" y="2971800"/>
            <a:ext cx="5595425" cy="3941703"/>
          </a:xfrm>
        </p:spPr>
        <p:txBody>
          <a:bodyPr/>
          <a:lstStyle/>
          <a:p>
            <a:pPr>
              <a:lnSpc>
                <a:spcPct val="150000"/>
              </a:lnSpc>
            </a:pPr>
            <a:r>
              <a:rPr lang="en-US" dirty="0">
                <a:latin typeface="Lucida Sans" charset="0"/>
                <a:ea typeface="Lucida Sans" charset="0"/>
                <a:cs typeface="Lucida Sans" charset="0"/>
              </a:rPr>
              <a:t>More than 260 college programs </a:t>
            </a:r>
          </a:p>
          <a:p>
            <a:pPr>
              <a:lnSpc>
                <a:spcPct val="150000"/>
              </a:lnSpc>
            </a:pPr>
            <a:r>
              <a:rPr lang="en-US" dirty="0">
                <a:latin typeface="Lucida Sans" charset="0"/>
                <a:ea typeface="Lucida Sans" charset="0"/>
                <a:cs typeface="Lucida Sans" charset="0"/>
              </a:rPr>
              <a:t>for people with intellectual disabilities</a:t>
            </a:r>
          </a:p>
          <a:p>
            <a:pPr>
              <a:lnSpc>
                <a:spcPct val="150000"/>
              </a:lnSpc>
            </a:pPr>
            <a:r>
              <a:rPr lang="en-US" dirty="0">
                <a:latin typeface="Lucida Sans" charset="0"/>
                <a:ea typeface="Lucida Sans" charset="0"/>
                <a:cs typeface="Lucida Sans" charset="0"/>
              </a:rPr>
              <a:t>Working as teaching assistants, artists, actors, etc.</a:t>
            </a:r>
          </a:p>
        </p:txBody>
      </p:sp>
      <p:pic>
        <p:nvPicPr>
          <p:cNvPr id="6" name="Content Placeholder 5" descr="Tamara[web].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12944" y="1069975"/>
            <a:ext cx="3609975" cy="541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8919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1297" y="304800"/>
            <a:ext cx="11683544" cy="1472848"/>
          </a:xfrm>
        </p:spPr>
        <p:txBody>
          <a:bodyPr>
            <a:normAutofit fontScale="90000"/>
          </a:bodyPr>
          <a:lstStyle/>
          <a:p>
            <a:r>
              <a:rPr lang="en-US" dirty="0"/>
              <a:t>Additional Resources for Medical Professionals</a:t>
            </a:r>
          </a:p>
        </p:txBody>
      </p:sp>
      <p:sp>
        <p:nvSpPr>
          <p:cNvPr id="3" name="Content Placeholder 2"/>
          <p:cNvSpPr>
            <a:spLocks noGrp="1"/>
          </p:cNvSpPr>
          <p:nvPr>
            <p:ph idx="1"/>
          </p:nvPr>
        </p:nvSpPr>
        <p:spPr/>
        <p:txBody>
          <a:bodyPr>
            <a:normAutofit/>
          </a:bodyPr>
          <a:lstStyle/>
          <a:p>
            <a:pPr marL="596900" indent="-342900">
              <a:buClr>
                <a:srgbClr val="7F1D17"/>
              </a:buClr>
              <a:buFont typeface="Helvetica" pitchFamily="2" charset="0"/>
              <a:buChar char="•"/>
            </a:pPr>
            <a:r>
              <a:rPr lang="en-US" altLang="en-US" sz="2000" dirty="0">
                <a:solidFill>
                  <a:srgbClr val="7F1D17"/>
                </a:solidFill>
                <a:latin typeface="Arial" panose="020B0604020202020204" pitchFamily="34" charset="0"/>
                <a:cs typeface="Arial" panose="020B0604020202020204" pitchFamily="34" charset="0"/>
                <a:sym typeface="Arial" panose="020B0604020202020204" pitchFamily="34" charset="0"/>
              </a:rPr>
              <a:t>Free online and print resources, reviewed by representatives of the national medical and advocacy organizations, for clinicians to give expectant parents first learning about a diagnosis: </a:t>
            </a:r>
            <a:r>
              <a:rPr lang="en-US" altLang="en-US" sz="2000" dirty="0" err="1">
                <a:solidFill>
                  <a:srgbClr val="7F1D17"/>
                </a:solidFill>
                <a:latin typeface="Arial" panose="020B0604020202020204" pitchFamily="34" charset="0"/>
                <a:cs typeface="Arial" panose="020B0604020202020204" pitchFamily="34" charset="0"/>
                <a:sym typeface="Arial" panose="020B0604020202020204" pitchFamily="34" charset="0"/>
              </a:rPr>
              <a:t>lettercase.org</a:t>
            </a:r>
            <a:r>
              <a:rPr lang="en-US" altLang="en-US" sz="2000" dirty="0">
                <a:solidFill>
                  <a:srgbClr val="7F1D17"/>
                </a:solidFill>
                <a:latin typeface="Arial" panose="020B0604020202020204" pitchFamily="34" charset="0"/>
                <a:cs typeface="Arial" panose="020B0604020202020204" pitchFamily="34" charset="0"/>
                <a:sym typeface="Arial" panose="020B0604020202020204" pitchFamily="34" charset="0"/>
              </a:rPr>
              <a:t>. Available in 10 languages and also as a </a:t>
            </a:r>
            <a:r>
              <a:rPr lang="en-US" altLang="en-US" sz="2000" dirty="0" err="1">
                <a:solidFill>
                  <a:srgbClr val="7F1D17"/>
                </a:solidFill>
                <a:latin typeface="Arial" panose="020B0604020202020204" pitchFamily="34" charset="0"/>
                <a:cs typeface="Arial" panose="020B0604020202020204" pitchFamily="34" charset="0"/>
                <a:sym typeface="Arial" panose="020B0604020202020204" pitchFamily="34" charset="0"/>
              </a:rPr>
              <a:t>Lettercase</a:t>
            </a:r>
            <a:r>
              <a:rPr lang="en-US" altLang="en-US" sz="2000" dirty="0">
                <a:solidFill>
                  <a:srgbClr val="7F1D17"/>
                </a:solidFill>
                <a:latin typeface="Arial" panose="020B0604020202020204" pitchFamily="34" charset="0"/>
                <a:cs typeface="Arial" panose="020B0604020202020204" pitchFamily="34" charset="0"/>
                <a:sym typeface="Arial" panose="020B0604020202020204" pitchFamily="34" charset="0"/>
              </a:rPr>
              <a:t> Prenatal Resources app in the iTunes store.</a:t>
            </a:r>
          </a:p>
          <a:p>
            <a:pPr marL="596900" indent="-342900">
              <a:buClr>
                <a:srgbClr val="7F1D17"/>
              </a:buClr>
              <a:buFont typeface="Helvetica" pitchFamily="2" charset="0"/>
              <a:buChar char="•"/>
            </a:pPr>
            <a:r>
              <a:rPr lang="en-US" altLang="en-US" sz="2000" dirty="0">
                <a:solidFill>
                  <a:srgbClr val="7F1D17"/>
                </a:solidFill>
                <a:latin typeface="Arial" panose="020B0604020202020204" pitchFamily="34" charset="0"/>
                <a:cs typeface="Arial" panose="020B0604020202020204" pitchFamily="34" charset="0"/>
                <a:sym typeface="Arial" panose="020B0604020202020204" pitchFamily="34" charset="0"/>
              </a:rPr>
              <a:t>Free resources for expectant parents preparing for the birth of the baby and includes more detailed information: </a:t>
            </a:r>
            <a:r>
              <a:rPr lang="en-US" altLang="en-US" sz="2000" dirty="0" err="1">
                <a:solidFill>
                  <a:srgbClr val="7F1D17"/>
                </a:solidFill>
                <a:latin typeface="Arial" panose="020B0604020202020204" pitchFamily="34" charset="0"/>
                <a:cs typeface="Arial" panose="020B0604020202020204" pitchFamily="34" charset="0"/>
                <a:sym typeface="Arial" panose="020B0604020202020204" pitchFamily="34" charset="0"/>
              </a:rPr>
              <a:t>downsyndromepregnancy.org</a:t>
            </a:r>
            <a:endParaRPr lang="en-US" altLang="en-US" sz="2000" dirty="0">
              <a:solidFill>
                <a:srgbClr val="7F1D17"/>
              </a:solidFill>
              <a:latin typeface="Arial" panose="020B0604020202020204" pitchFamily="34" charset="0"/>
              <a:sym typeface="Arial" panose="020B0604020202020204" pitchFamily="34" charset="0"/>
            </a:endParaRPr>
          </a:p>
          <a:p>
            <a:pPr marL="596900" indent="-342900">
              <a:buClr>
                <a:srgbClr val="7F1D17"/>
              </a:buClr>
              <a:buFont typeface="Helvetica" pitchFamily="2" charset="0"/>
              <a:buChar char="•"/>
            </a:pPr>
            <a:r>
              <a:rPr lang="en-US" altLang="en-US" sz="2000" dirty="0">
                <a:solidFill>
                  <a:srgbClr val="7F1D17"/>
                </a:solidFill>
                <a:latin typeface="Arial" panose="020B0604020202020204" pitchFamily="34" charset="0"/>
                <a:cs typeface="Arial" panose="020B0604020202020204" pitchFamily="34" charset="0"/>
                <a:sym typeface="Arial" panose="020B0604020202020204" pitchFamily="34" charset="0"/>
              </a:rPr>
              <a:t>Delivering a Diagnosis and online training module for medical professionals at </a:t>
            </a:r>
            <a:r>
              <a:rPr lang="en-US" altLang="en-US" sz="2000" dirty="0">
                <a:solidFill>
                  <a:srgbClr val="7F1D17"/>
                </a:solidFill>
                <a:latin typeface="Arial" panose="020B0604020202020204" pitchFamily="34" charset="0"/>
                <a:cs typeface="Arial" panose="020B0604020202020204" pitchFamily="34" charset="0"/>
                <a:sym typeface="Arial" panose="020B0604020202020204" pitchFamily="34" charset="0"/>
                <a:hlinkClick r:id="rId2">
                  <a:extLst>
                    <a:ext uri="{A12FA001-AC4F-418D-AE19-62706E023703}">
                      <ahyp:hlinkClr xmlns:ahyp="http://schemas.microsoft.com/office/drawing/2018/hyperlinkcolor" val="tx"/>
                    </a:ext>
                  </a:extLst>
                </a:hlinkClick>
              </a:rPr>
              <a:t>www.lettercase.org</a:t>
            </a:r>
            <a:endParaRPr lang="en-US" altLang="en-US" sz="2000" dirty="0">
              <a:solidFill>
                <a:srgbClr val="7F1D17"/>
              </a:solidFill>
              <a:latin typeface="Arial" panose="020B0604020202020204" pitchFamily="34" charset="0"/>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2096991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25069" y="1676400"/>
            <a:ext cx="6772275" cy="4278094"/>
          </a:xfrm>
          <a:prstGeom prst="rect">
            <a:avLst/>
          </a:prstGeom>
        </p:spPr>
        <p:txBody>
          <a:bodyPr>
            <a:spAutoFit/>
          </a:bodyPr>
          <a:lstStyle/>
          <a:p>
            <a:pPr eaLnBrk="1" hangingPunct="1"/>
            <a:r>
              <a:rPr lang="en-US" altLang="x-none" sz="1600" b="1" dirty="0">
                <a:solidFill>
                  <a:srgbClr val="801E16"/>
                </a:solidFill>
                <a:latin typeface="Archer Semibold" charset="0"/>
                <a:ea typeface="Archer Semibold" charset="0"/>
                <a:cs typeface="Archer Semibold" charset="0"/>
              </a:rPr>
              <a:t>The photography in this presentation is copyrighted. The copyright is owned by the photographer, </a:t>
            </a:r>
            <a:r>
              <a:rPr lang="en-US" altLang="x-none" sz="1600" b="1" dirty="0" err="1">
                <a:solidFill>
                  <a:srgbClr val="801E16"/>
                </a:solidFill>
                <a:latin typeface="Archer Semibold" charset="0"/>
                <a:ea typeface="Archer Semibold" charset="0"/>
                <a:cs typeface="Archer Semibold" charset="0"/>
              </a:rPr>
              <a:t>Conny</a:t>
            </a:r>
            <a:r>
              <a:rPr lang="en-US" altLang="x-none" sz="1600" b="1" dirty="0">
                <a:solidFill>
                  <a:srgbClr val="801E16"/>
                </a:solidFill>
                <a:latin typeface="Archer Semibold" charset="0"/>
                <a:ea typeface="Archer Semibold" charset="0"/>
                <a:cs typeface="Archer Semibold" charset="0"/>
              </a:rPr>
              <a:t> </a:t>
            </a:r>
            <a:r>
              <a:rPr lang="en-US" altLang="x-none" sz="1600" b="1" dirty="0" err="1">
                <a:solidFill>
                  <a:srgbClr val="801E16"/>
                </a:solidFill>
                <a:latin typeface="Archer Semibold" charset="0"/>
                <a:ea typeface="Archer Semibold" charset="0"/>
                <a:cs typeface="Archer Semibold" charset="0"/>
              </a:rPr>
              <a:t>Wenk</a:t>
            </a:r>
            <a:r>
              <a:rPr lang="en-US" altLang="x-none" sz="1600" b="1" dirty="0">
                <a:solidFill>
                  <a:srgbClr val="801E16"/>
                </a:solidFill>
                <a:latin typeface="Archer Semibold" charset="0"/>
                <a:ea typeface="Archer Semibold" charset="0"/>
                <a:cs typeface="Archer Semibold" charset="0"/>
              </a:rPr>
              <a:t>. She has granted us a free license to use her photos for the limited purpose of using them for advertising materials on the </a:t>
            </a:r>
            <a:r>
              <a:rPr lang="en-US" altLang="x-none" sz="1600" b="1">
                <a:solidFill>
                  <a:srgbClr val="801E16"/>
                </a:solidFill>
                <a:latin typeface="Archer Semibold" charset="0"/>
                <a:ea typeface="Archer Semibold" charset="0"/>
                <a:cs typeface="Archer Semibold" charset="0"/>
              </a:rPr>
              <a:t>DownSyndromePregnancy.org</a:t>
            </a:r>
            <a:r>
              <a:rPr lang="en-US" altLang="x-none" sz="1600" b="1" dirty="0">
                <a:solidFill>
                  <a:srgbClr val="801E16"/>
                </a:solidFill>
                <a:latin typeface="Archer Semibold" charset="0"/>
                <a:ea typeface="Archer Semibold" charset="0"/>
                <a:cs typeface="Archer Semibold" charset="0"/>
              </a:rPr>
              <a:t> website.. </a:t>
            </a:r>
          </a:p>
          <a:p>
            <a:pPr eaLnBrk="1" hangingPunct="1"/>
            <a:r>
              <a:rPr lang="en-US" altLang="x-none" sz="1600" b="1" dirty="0">
                <a:solidFill>
                  <a:srgbClr val="801E16"/>
                </a:solidFill>
                <a:latin typeface="Archer Semibold" charset="0"/>
                <a:ea typeface="Archer Semibold" charset="0"/>
                <a:cs typeface="Archer Semibold" charset="0"/>
              </a:rPr>
              <a:t>You may use this presentation as a free resource, but only if it is used as a whole document in its entirety, with our copyright information —- the entire presentation from beginning to end. </a:t>
            </a:r>
          </a:p>
          <a:p>
            <a:pPr eaLnBrk="1" hangingPunct="1"/>
            <a:r>
              <a:rPr lang="en-US" altLang="x-none" sz="1600" b="1" dirty="0">
                <a:solidFill>
                  <a:srgbClr val="801E16"/>
                </a:solidFill>
                <a:latin typeface="Archer Semibold" charset="0"/>
                <a:ea typeface="Archer Semibold" charset="0"/>
                <a:cs typeface="Archer Semibold" charset="0"/>
              </a:rPr>
              <a:t>You are not permitted to reproduce or modify the template, including but not limited to using text from our presentation without our express written consent. You may provide a link to </a:t>
            </a:r>
            <a:r>
              <a:rPr lang="en-US" altLang="x-none" sz="1600" b="1" dirty="0" err="1">
                <a:solidFill>
                  <a:srgbClr val="801E16"/>
                </a:solidFill>
                <a:latin typeface="Archer Semibold" charset="0"/>
                <a:ea typeface="Archer Semibold" charset="0"/>
                <a:cs typeface="Archer Semibold" charset="0"/>
              </a:rPr>
              <a:t>downsyndromepregnancy.org</a:t>
            </a:r>
            <a:r>
              <a:rPr lang="en-US" altLang="x-none" sz="1600" b="1" dirty="0">
                <a:solidFill>
                  <a:srgbClr val="801E16"/>
                </a:solidFill>
                <a:latin typeface="Archer Semibold" charset="0"/>
                <a:ea typeface="Archer Semibold" charset="0"/>
                <a:cs typeface="Archer Semibold" charset="0"/>
              </a:rPr>
              <a:t> on your website, but you are NOT allowed to store the presentation on your website. You are not permitted to reproduce any of the images from the presentation for any reason, except when providing a full copy of the entire presentation as detailed above. </a:t>
            </a:r>
          </a:p>
          <a:p>
            <a:pPr eaLnBrk="1" hangingPunct="1"/>
            <a:r>
              <a:rPr lang="en-US" altLang="x-none" sz="1600" b="1" dirty="0">
                <a:solidFill>
                  <a:srgbClr val="801E16"/>
                </a:solidFill>
                <a:latin typeface="Archer Semibold" charset="0"/>
                <a:ea typeface="Archer Semibold" charset="0"/>
                <a:cs typeface="Archer Semibold" charset="0"/>
              </a:rPr>
              <a:t>Any special requests for uses of the materials outside the scope of this notice should be directed to </a:t>
            </a:r>
            <a:r>
              <a:rPr lang="en-US" altLang="x-none" sz="1600" b="1" dirty="0" err="1">
                <a:solidFill>
                  <a:srgbClr val="801E16"/>
                </a:solidFill>
                <a:latin typeface="Archer Semibold" charset="0"/>
                <a:ea typeface="Archer Semibold" charset="0"/>
                <a:cs typeface="Archer Semibold" charset="0"/>
              </a:rPr>
              <a:t>info@downsyndromepregnancy.org</a:t>
            </a:r>
            <a:r>
              <a:rPr lang="en-US" altLang="x-none" sz="1600" b="1" dirty="0">
                <a:solidFill>
                  <a:srgbClr val="801E16"/>
                </a:solidFill>
                <a:latin typeface="Archer Semibold" charset="0"/>
                <a:ea typeface="Archer Semibold" charset="0"/>
                <a:cs typeface="Archer Semibold" charset="0"/>
              </a:rPr>
              <a:t>. </a:t>
            </a:r>
          </a:p>
          <a:p>
            <a:pPr eaLnBrk="1" hangingPunct="1"/>
            <a:endParaRPr lang="en-US" altLang="x-none" sz="1600" b="1" dirty="0">
              <a:solidFill>
                <a:srgbClr val="801E16"/>
              </a:solidFill>
              <a:latin typeface="Archer Semibold" charset="0"/>
              <a:ea typeface="Archer Semibold" charset="0"/>
              <a:cs typeface="Archer Semibold" charset="0"/>
            </a:endParaRPr>
          </a:p>
        </p:txBody>
      </p:sp>
    </p:spTree>
    <p:extLst>
      <p:ext uri="{BB962C8B-B14F-4D97-AF65-F5344CB8AC3E}">
        <p14:creationId xmlns:p14="http://schemas.microsoft.com/office/powerpoint/2010/main" val="883428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669" y="2362200"/>
            <a:ext cx="11683544" cy="2562539"/>
          </a:xfrm>
        </p:spPr>
        <p:txBody>
          <a:bodyPr>
            <a:normAutofit/>
          </a:bodyPr>
          <a:lstStyle/>
          <a:p>
            <a:r>
              <a:rPr lang="en-US" altLang="x-none" sz="3200" dirty="0">
                <a:latin typeface="Archer Semibold" charset="0"/>
                <a:ea typeface="Archer Semibold" charset="0"/>
                <a:cs typeface="Archer Semibold" charset="0"/>
                <a:sym typeface="Arial" charset="0"/>
              </a:rPr>
              <a:t>Parents want to understand different reasons for testing: advance awareness, pregnancy management, adoption, reassurance</a:t>
            </a:r>
            <a:br>
              <a:rPr lang="en-US" altLang="x-none" sz="3200" dirty="0">
                <a:latin typeface="Archer Semibold" charset="0"/>
                <a:ea typeface="Archer Semibold" charset="0"/>
                <a:cs typeface="Archer Semibold" charset="0"/>
                <a:sym typeface="Arial" charset="0"/>
              </a:rPr>
            </a:br>
            <a:br>
              <a:rPr lang="en-US" altLang="x-none" sz="2400" dirty="0">
                <a:latin typeface="Archer Semibold" charset="0"/>
                <a:ea typeface="Archer Semibold" charset="0"/>
                <a:cs typeface="Archer Semibold" charset="0"/>
                <a:sym typeface="Arial" charset="0"/>
              </a:rPr>
            </a:br>
            <a:r>
              <a:rPr lang="en-US" altLang="x-none" sz="2000" dirty="0">
                <a:latin typeface="Archer Semibold" charset="0"/>
                <a:ea typeface="Archer Semibold" charset="0"/>
                <a:cs typeface="Archer Semibold" charset="0"/>
                <a:sym typeface="Arial" charset="0"/>
              </a:rPr>
              <a:t>The National Down Syndrome Adoption Network maintains a registry of families interested in adopting babies with Down syndrome.</a:t>
            </a:r>
            <a:br>
              <a:rPr lang="en-US" altLang="x-none" sz="2000" dirty="0">
                <a:latin typeface="Archer Semibold" charset="0"/>
                <a:ea typeface="Archer Semibold" charset="0"/>
                <a:cs typeface="Archer Semibold" charset="0"/>
                <a:sym typeface="Arial" charset="0"/>
              </a:rPr>
            </a:br>
            <a:r>
              <a:rPr lang="de-DE" altLang="x-none" sz="2000" dirty="0">
                <a:latin typeface="Archer Semibold" charset="0"/>
                <a:ea typeface="Archer Semibold" charset="0"/>
                <a:cs typeface="Archer Semibold" charset="0"/>
                <a:sym typeface="Arial" charset="0"/>
              </a:rPr>
              <a:t>http://</a:t>
            </a:r>
            <a:r>
              <a:rPr lang="de-DE" altLang="x-none" sz="2000" dirty="0" err="1">
                <a:latin typeface="Archer Semibold" charset="0"/>
                <a:ea typeface="Archer Semibold" charset="0"/>
                <a:cs typeface="Archer Semibold" charset="0"/>
                <a:sym typeface="Arial" charset="0"/>
              </a:rPr>
              <a:t>www.dsagc.com</a:t>
            </a:r>
            <a:r>
              <a:rPr lang="de-DE" altLang="x-none" sz="2000" dirty="0">
                <a:latin typeface="Archer Semibold" charset="0"/>
                <a:ea typeface="Archer Semibold" charset="0"/>
                <a:cs typeface="Archer Semibold" charset="0"/>
                <a:sym typeface="Arial" charset="0"/>
              </a:rPr>
              <a:t>/</a:t>
            </a:r>
            <a:r>
              <a:rPr lang="de-DE" altLang="x-none" sz="2000" dirty="0" err="1">
                <a:latin typeface="Archer Semibold" charset="0"/>
                <a:ea typeface="Archer Semibold" charset="0"/>
                <a:cs typeface="Archer Semibold" charset="0"/>
                <a:sym typeface="Arial" charset="0"/>
              </a:rPr>
              <a:t>programs_adoption.asp</a:t>
            </a:r>
            <a:br>
              <a:rPr lang="en-US" altLang="x-none" sz="2000" dirty="0">
                <a:latin typeface="Archer Semibold" charset="0"/>
                <a:ea typeface="Archer Semibold" charset="0"/>
                <a:cs typeface="Archer Semibold" charset="0"/>
                <a:sym typeface="Arial" charset="0"/>
              </a:rPr>
            </a:br>
            <a:endParaRPr lang="en-US" sz="2000" dirty="0">
              <a:latin typeface="Archer Semibold" charset="0"/>
              <a:ea typeface="Archer Semibold" charset="0"/>
              <a:cs typeface="Archer Semibold" charset="0"/>
            </a:endParaRPr>
          </a:p>
        </p:txBody>
      </p:sp>
    </p:spTree>
    <p:extLst>
      <p:ext uri="{BB962C8B-B14F-4D97-AF65-F5344CB8AC3E}">
        <p14:creationId xmlns:p14="http://schemas.microsoft.com/office/powerpoint/2010/main" val="1304047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669" y="1905000"/>
            <a:ext cx="11683544" cy="2562539"/>
          </a:xfrm>
        </p:spPr>
        <p:txBody>
          <a:bodyPr>
            <a:normAutofit/>
          </a:bodyPr>
          <a:lstStyle/>
          <a:p>
            <a:r>
              <a:rPr lang="en-US" altLang="x-none" sz="3200" dirty="0">
                <a:latin typeface="Archer Semibold" charset="0"/>
                <a:ea typeface="Archer Semibold" charset="0"/>
                <a:cs typeface="Archer Semibold" charset="0"/>
                <a:sym typeface="Arial" charset="0"/>
              </a:rPr>
              <a:t>Parents want to know what kinds of tests are used, what risks are involved, and that prenatal screening gives a numerical risk assessment, not a </a:t>
            </a:r>
            <a:r>
              <a:rPr lang="ja-JP" altLang="en-US" sz="3200" dirty="0">
                <a:latin typeface="Archer Semibold" charset="0"/>
                <a:ea typeface="Archer Semibold" charset="0"/>
                <a:cs typeface="Archer Semibold" charset="0"/>
                <a:sym typeface="Arial" charset="0"/>
              </a:rPr>
              <a:t>“</a:t>
            </a:r>
            <a:r>
              <a:rPr lang="en-US" altLang="ja-JP" sz="3200" dirty="0">
                <a:latin typeface="Archer Semibold" charset="0"/>
                <a:ea typeface="Archer Semibold" charset="0"/>
                <a:cs typeface="Archer Semibold" charset="0"/>
                <a:sym typeface="Arial" charset="0"/>
              </a:rPr>
              <a:t>positive</a:t>
            </a:r>
            <a:r>
              <a:rPr lang="ja-JP" altLang="en-US" sz="3200" dirty="0">
                <a:latin typeface="Archer Semibold" charset="0"/>
                <a:ea typeface="Archer Semibold" charset="0"/>
                <a:cs typeface="Archer Semibold" charset="0"/>
                <a:sym typeface="Arial" charset="0"/>
              </a:rPr>
              <a:t>”</a:t>
            </a:r>
            <a:r>
              <a:rPr lang="en-US" altLang="ja-JP" sz="3200" dirty="0">
                <a:latin typeface="Archer Semibold" charset="0"/>
                <a:ea typeface="Archer Semibold" charset="0"/>
                <a:cs typeface="Archer Semibold" charset="0"/>
                <a:sym typeface="Arial" charset="0"/>
              </a:rPr>
              <a:t> or </a:t>
            </a:r>
            <a:r>
              <a:rPr lang="ja-JP" altLang="en-US" sz="3200" dirty="0">
                <a:latin typeface="Archer Semibold" charset="0"/>
                <a:ea typeface="Archer Semibold" charset="0"/>
                <a:cs typeface="Archer Semibold" charset="0"/>
                <a:sym typeface="Arial" charset="0"/>
              </a:rPr>
              <a:t>“</a:t>
            </a:r>
            <a:r>
              <a:rPr lang="en-US" altLang="ja-JP" sz="3200" dirty="0">
                <a:latin typeface="Archer Semibold" charset="0"/>
                <a:ea typeface="Archer Semibold" charset="0"/>
                <a:cs typeface="Archer Semibold" charset="0"/>
                <a:sym typeface="Arial" charset="0"/>
              </a:rPr>
              <a:t>negative.</a:t>
            </a:r>
            <a:r>
              <a:rPr lang="ja-JP" altLang="en-US" sz="3200" dirty="0">
                <a:latin typeface="Archer Semibold" charset="0"/>
                <a:ea typeface="Archer Semibold" charset="0"/>
                <a:cs typeface="Archer Semibold" charset="0"/>
                <a:sym typeface="Arial" charset="0"/>
              </a:rPr>
              <a:t>”</a:t>
            </a:r>
            <a:endParaRPr lang="en-US" altLang="x-none" sz="3200" dirty="0">
              <a:latin typeface="Archer Semibold" charset="0"/>
              <a:ea typeface="Archer Semibold" charset="0"/>
              <a:cs typeface="Archer Semibold" charset="0"/>
              <a:sym typeface="Arial" charset="0"/>
            </a:endParaRPr>
          </a:p>
        </p:txBody>
      </p:sp>
    </p:spTree>
    <p:extLst>
      <p:ext uri="{BB962C8B-B14F-4D97-AF65-F5344CB8AC3E}">
        <p14:creationId xmlns:p14="http://schemas.microsoft.com/office/powerpoint/2010/main" val="1081092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669" y="1905000"/>
            <a:ext cx="11683544" cy="2562539"/>
          </a:xfrm>
        </p:spPr>
        <p:txBody>
          <a:bodyPr>
            <a:normAutofit/>
          </a:bodyPr>
          <a:lstStyle/>
          <a:p>
            <a:r>
              <a:rPr lang="en-US" altLang="x-none" sz="3200" dirty="0">
                <a:latin typeface="Archer Semibold" charset="0"/>
                <a:ea typeface="Archer Semibold" charset="0"/>
                <a:cs typeface="Archer Semibold" charset="0"/>
                <a:sym typeface="Arial" charset="0"/>
              </a:rPr>
              <a:t>Parents indicate that they want a physician to present the diagnosis and that it is most helpful when specialists work together.</a:t>
            </a:r>
          </a:p>
        </p:txBody>
      </p:sp>
    </p:spTree>
    <p:extLst>
      <p:ext uri="{BB962C8B-B14F-4D97-AF65-F5344CB8AC3E}">
        <p14:creationId xmlns:p14="http://schemas.microsoft.com/office/powerpoint/2010/main" val="1479788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669" y="1905000"/>
            <a:ext cx="11683544" cy="2562539"/>
          </a:xfrm>
        </p:spPr>
        <p:txBody>
          <a:bodyPr>
            <a:normAutofit/>
          </a:bodyPr>
          <a:lstStyle/>
          <a:p>
            <a:r>
              <a:rPr lang="en-US" altLang="x-none" sz="3200" dirty="0">
                <a:latin typeface="Archer Semibold" charset="0"/>
                <a:ea typeface="Archer Semibold" charset="0"/>
                <a:cs typeface="Archer Semibold" charset="0"/>
                <a:sym typeface="Arial" charset="0"/>
              </a:rPr>
              <a:t>Parents value physicians making the announcement with both parents present, in a private setting or during a pre-scheduled phone conversation.</a:t>
            </a:r>
          </a:p>
        </p:txBody>
      </p:sp>
    </p:spTree>
    <p:extLst>
      <p:ext uri="{BB962C8B-B14F-4D97-AF65-F5344CB8AC3E}">
        <p14:creationId xmlns:p14="http://schemas.microsoft.com/office/powerpoint/2010/main" val="801825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669" y="1905000"/>
            <a:ext cx="11683544" cy="2562539"/>
          </a:xfrm>
        </p:spPr>
        <p:txBody>
          <a:bodyPr>
            <a:normAutofit/>
          </a:bodyPr>
          <a:lstStyle/>
          <a:p>
            <a:r>
              <a:rPr lang="en-US" altLang="x-none" sz="3200" dirty="0">
                <a:latin typeface="Archer Semibold" charset="0"/>
                <a:ea typeface="Archer Semibold" charset="0"/>
                <a:cs typeface="Archer Semibold" charset="0"/>
                <a:sym typeface="Arial" charset="0"/>
              </a:rPr>
              <a:t>Parents appreciate learning about the diagnosis using neutral language and sensitivity.</a:t>
            </a:r>
            <a:br>
              <a:rPr lang="en-US" altLang="x-none" sz="3200" dirty="0">
                <a:latin typeface="Archer Semibold" charset="0"/>
                <a:ea typeface="Archer Semibold" charset="0"/>
                <a:cs typeface="Archer Semibold" charset="0"/>
                <a:sym typeface="Arial" charset="0"/>
              </a:rPr>
            </a:br>
            <a:r>
              <a:rPr lang="ja-JP" altLang="en-US" sz="3200" dirty="0">
                <a:latin typeface="Archer Semibold" charset="0"/>
                <a:ea typeface="Archer Semibold" charset="0"/>
                <a:cs typeface="Archer Semibold" charset="0"/>
                <a:sym typeface="Arial" charset="0"/>
              </a:rPr>
              <a:t>“</a:t>
            </a:r>
            <a:r>
              <a:rPr lang="en-US" altLang="ja-JP" sz="3200" dirty="0">
                <a:latin typeface="Archer Semibold" charset="0"/>
                <a:ea typeface="Archer Semibold" charset="0"/>
                <a:cs typeface="Archer Semibold" charset="0"/>
                <a:sym typeface="Arial" charset="0"/>
              </a:rPr>
              <a:t>I have the results</a:t>
            </a:r>
            <a:r>
              <a:rPr lang="ja-JP" altLang="en-US" sz="3200" dirty="0">
                <a:latin typeface="Archer Semibold" charset="0"/>
                <a:ea typeface="Archer Semibold" charset="0"/>
                <a:cs typeface="Archer Semibold" charset="0"/>
                <a:sym typeface="Arial" charset="0"/>
              </a:rPr>
              <a:t>”</a:t>
            </a:r>
            <a:r>
              <a:rPr lang="en-US" altLang="ja-JP" sz="3200" dirty="0">
                <a:latin typeface="Archer Semibold" charset="0"/>
                <a:ea typeface="Archer Semibold" charset="0"/>
                <a:cs typeface="Archer Semibold" charset="0"/>
                <a:sym typeface="Arial" charset="0"/>
              </a:rPr>
              <a:t> instead of </a:t>
            </a:r>
            <a:r>
              <a:rPr lang="ja-JP" altLang="en-US" sz="3200" dirty="0">
                <a:latin typeface="Archer Semibold" charset="0"/>
                <a:ea typeface="Archer Semibold" charset="0"/>
                <a:cs typeface="Archer Semibold" charset="0"/>
                <a:sym typeface="Arial" charset="0"/>
              </a:rPr>
              <a:t>“</a:t>
            </a:r>
            <a:r>
              <a:rPr lang="en-US" altLang="ja-JP" sz="3200" dirty="0">
                <a:latin typeface="Archer Semibold" charset="0"/>
                <a:ea typeface="Archer Semibold" charset="0"/>
                <a:cs typeface="Archer Semibold" charset="0"/>
                <a:sym typeface="Arial" charset="0"/>
              </a:rPr>
              <a:t>I have bad news.</a:t>
            </a:r>
            <a:r>
              <a:rPr lang="ja-JP" altLang="en-US" sz="3200" dirty="0">
                <a:latin typeface="Archer Semibold" charset="0"/>
                <a:ea typeface="Archer Semibold" charset="0"/>
                <a:cs typeface="Archer Semibold" charset="0"/>
                <a:sym typeface="Arial" charset="0"/>
              </a:rPr>
              <a:t>”</a:t>
            </a:r>
            <a:endParaRPr lang="en-US" altLang="x-none" sz="3200" dirty="0">
              <a:latin typeface="Archer Semibold" charset="0"/>
              <a:ea typeface="Archer Semibold" charset="0"/>
              <a:cs typeface="Archer Semibold" charset="0"/>
              <a:sym typeface="Arial" charset="0"/>
            </a:endParaRPr>
          </a:p>
        </p:txBody>
      </p:sp>
    </p:spTree>
    <p:extLst>
      <p:ext uri="{BB962C8B-B14F-4D97-AF65-F5344CB8AC3E}">
        <p14:creationId xmlns:p14="http://schemas.microsoft.com/office/powerpoint/2010/main" val="1873871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x-none" sz="3600" dirty="0">
                <a:sym typeface="Arial" charset="0"/>
              </a:rPr>
              <a:t>Expectant parents want </a:t>
            </a:r>
            <a:r>
              <a:rPr lang="ja-JP" altLang="en-US" sz="3600" dirty="0">
                <a:sym typeface="Arial" charset="0"/>
              </a:rPr>
              <a:t>“</a:t>
            </a:r>
            <a:r>
              <a:rPr lang="en-US" altLang="ja-JP" sz="3600" dirty="0">
                <a:sym typeface="Arial" charset="0"/>
              </a:rPr>
              <a:t>up-to-date information about Down syndrome, its causes, and expectations for a child living with Down syndrome today.</a:t>
            </a:r>
            <a:r>
              <a:rPr lang="ja-JP" altLang="en-US" sz="3600" dirty="0">
                <a:sym typeface="Arial" charset="0"/>
              </a:rPr>
              <a:t>”</a:t>
            </a:r>
            <a:endParaRPr lang="en-US" dirty="0"/>
          </a:p>
        </p:txBody>
      </p:sp>
      <p:sp>
        <p:nvSpPr>
          <p:cNvPr id="3" name="Content Placeholder 2"/>
          <p:cNvSpPr>
            <a:spLocks noGrp="1"/>
          </p:cNvSpPr>
          <p:nvPr>
            <p:ph idx="1"/>
          </p:nvPr>
        </p:nvSpPr>
        <p:spPr/>
        <p:txBody>
          <a:bodyPr>
            <a:normAutofit/>
          </a:bodyPr>
          <a:lstStyle/>
          <a:p>
            <a:r>
              <a:rPr lang="en-US" altLang="ja-JP" sz="2000" dirty="0">
                <a:latin typeface="Lucida Sans" charset="0"/>
                <a:ea typeface="Lucida Sans" charset="0"/>
                <a:cs typeface="Lucida Sans" charset="0"/>
                <a:sym typeface="Arial" charset="0"/>
              </a:rPr>
              <a:t>National Center for Prenatal and Postnatal Down Syndrome Resources: </a:t>
            </a:r>
            <a:r>
              <a:rPr lang="en-US" altLang="x-none" sz="2000" dirty="0" err="1">
                <a:latin typeface="Lucida Sans" charset="0"/>
                <a:ea typeface="Lucida Sans" charset="0"/>
                <a:cs typeface="Lucida Sans" charset="0"/>
                <a:sym typeface="Arial" charset="0"/>
              </a:rPr>
              <a:t>www.lettercase.org</a:t>
            </a:r>
            <a:endParaRPr lang="en-US" altLang="x-none" sz="2000" dirty="0">
              <a:latin typeface="Lucida Sans" charset="0"/>
              <a:ea typeface="Lucida Sans" charset="0"/>
              <a:cs typeface="Lucida Sans" charset="0"/>
              <a:sym typeface="Arial" charset="0"/>
            </a:endParaRPr>
          </a:p>
          <a:p>
            <a:r>
              <a:rPr lang="en-US" altLang="x-none" sz="2000" dirty="0">
                <a:latin typeface="Lucida Sans" charset="0"/>
                <a:ea typeface="Lucida Sans" charset="0"/>
                <a:cs typeface="Lucida Sans" charset="0"/>
                <a:sym typeface="Arial" charset="0"/>
              </a:rPr>
              <a:t>National Down Syndrome Society: </a:t>
            </a:r>
            <a:r>
              <a:rPr lang="en-US" altLang="x-none" sz="2000" dirty="0" err="1">
                <a:latin typeface="Lucida Sans" charset="0"/>
                <a:ea typeface="Lucida Sans" charset="0"/>
                <a:cs typeface="Lucida Sans" charset="0"/>
                <a:sym typeface="Arial" charset="0"/>
              </a:rPr>
              <a:t>ndss.org</a:t>
            </a:r>
            <a:endParaRPr lang="en-US" altLang="x-none" sz="2000" dirty="0">
              <a:latin typeface="Lucida Sans" charset="0"/>
              <a:ea typeface="Lucida Sans" charset="0"/>
              <a:cs typeface="Lucida Sans" charset="0"/>
              <a:sym typeface="Arial" charset="0"/>
            </a:endParaRPr>
          </a:p>
          <a:p>
            <a:r>
              <a:rPr lang="en-US" altLang="x-none" sz="2000" dirty="0">
                <a:latin typeface="Lucida Sans" charset="0"/>
                <a:ea typeface="Lucida Sans" charset="0"/>
                <a:cs typeface="Lucida Sans" charset="0"/>
                <a:sym typeface="Arial" charset="0"/>
              </a:rPr>
              <a:t>National Down Syndrome Congress: </a:t>
            </a:r>
            <a:r>
              <a:rPr lang="en-US" altLang="x-none" sz="2000" dirty="0" err="1">
                <a:latin typeface="Lucida Sans" charset="0"/>
                <a:ea typeface="Lucida Sans" charset="0"/>
                <a:cs typeface="Lucida Sans" charset="0"/>
                <a:sym typeface="Arial" charset="0"/>
              </a:rPr>
              <a:t>ndsccenter.org</a:t>
            </a:r>
            <a:endParaRPr lang="en-US" altLang="x-none" sz="2000" dirty="0">
              <a:latin typeface="Lucida Sans" charset="0"/>
              <a:ea typeface="Lucida Sans" charset="0"/>
              <a:cs typeface="Lucida Sans" charset="0"/>
              <a:sym typeface="Arial" charset="0"/>
            </a:endParaRPr>
          </a:p>
          <a:p>
            <a:r>
              <a:rPr lang="en-US" altLang="x-none" sz="2000" dirty="0">
                <a:latin typeface="Lucida Sans" charset="0"/>
                <a:ea typeface="Lucida Sans" charset="0"/>
                <a:cs typeface="Lucida Sans" charset="0"/>
                <a:sym typeface="Arial" charset="0"/>
              </a:rPr>
              <a:t>Down Syndrome Diagnosis Network: </a:t>
            </a:r>
            <a:r>
              <a:rPr lang="en-US" altLang="x-none" sz="2000" dirty="0" err="1">
                <a:latin typeface="Lucida Sans" charset="0"/>
                <a:ea typeface="Lucida Sans" charset="0"/>
                <a:cs typeface="Lucida Sans" charset="0"/>
                <a:sym typeface="Arial" charset="0"/>
              </a:rPr>
              <a:t>dsdiagnosisnetwork.org</a:t>
            </a:r>
            <a:endParaRPr lang="en-US" altLang="x-none" sz="2000" dirty="0">
              <a:latin typeface="Lucida Sans" charset="0"/>
              <a:ea typeface="Lucida Sans" charset="0"/>
              <a:cs typeface="Lucida Sans" charset="0"/>
              <a:sym typeface="Arial" charset="0"/>
            </a:endParaRPr>
          </a:p>
          <a:p>
            <a:endParaRPr lang="en-US" dirty="0"/>
          </a:p>
        </p:txBody>
      </p:sp>
    </p:spTree>
    <p:extLst>
      <p:ext uri="{BB962C8B-B14F-4D97-AF65-F5344CB8AC3E}">
        <p14:creationId xmlns:p14="http://schemas.microsoft.com/office/powerpoint/2010/main" val="841948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7774401" y="1381735"/>
            <a:ext cx="4969720" cy="4790466"/>
          </a:xfrm>
          <a:prstGeom prst="rect">
            <a:avLst/>
          </a:prstGeom>
          <a:solidFill>
            <a:schemeClr val="bg1"/>
          </a:solidFill>
          <a:ln w="190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05669" y="2743200"/>
            <a:ext cx="5595425" cy="3613972"/>
          </a:xfrm>
        </p:spPr>
        <p:txBody>
          <a:bodyPr>
            <a:normAutofit/>
          </a:bodyPr>
          <a:lstStyle/>
          <a:p>
            <a:pPr>
              <a:lnSpc>
                <a:spcPct val="100000"/>
              </a:lnSpc>
            </a:pPr>
            <a:r>
              <a:rPr lang="en-US" altLang="x-none" sz="2800" b="1" dirty="0">
                <a:latin typeface="Archer" charset="0"/>
                <a:ea typeface="Archer" charset="0"/>
                <a:cs typeface="Archer" charset="0"/>
                <a:sym typeface="Arial" charset="0"/>
              </a:rPr>
              <a:t>Parents often want access to other families who have children with Down syndrome.</a:t>
            </a:r>
          </a:p>
          <a:p>
            <a:pPr>
              <a:lnSpc>
                <a:spcPct val="100000"/>
              </a:lnSpc>
            </a:pPr>
            <a:endParaRPr lang="en-US" sz="2800" b="1" dirty="0">
              <a:latin typeface="Archer" charset="0"/>
              <a:ea typeface="Archer" charset="0"/>
              <a:cs typeface="Archer" charset="0"/>
            </a:endParaRPr>
          </a:p>
        </p:txBody>
      </p:sp>
      <p:pic>
        <p:nvPicPr>
          <p:cNvPr id="5" name="Picture 2" descr="MotherBabySmile[web].jpg"/>
          <p:cNvPicPr>
            <a:picLocks noGrp="1" noChangeAspect="1"/>
          </p:cNvPicPr>
          <p:nvPr>
            <p:ph type="pic" idx="1"/>
          </p:nvPr>
        </p:nvPicPr>
        <p:blipFill>
          <a:blip r:embed="rId2">
            <a:extLst>
              <a:ext uri="{28A0092B-C50C-407E-A947-70E740481C1C}">
                <a14:useLocalDpi xmlns:a14="http://schemas.microsoft.com/office/drawing/2010/main" val="0"/>
              </a:ext>
            </a:extLst>
          </a:blip>
          <a:srcRect t="17872" b="17872"/>
          <a:stretch>
            <a:fillRect/>
          </a:stretch>
        </p:blipFill>
        <p:spPr bwMode="auto">
          <a:xfrm>
            <a:off x="7774401" y="1381735"/>
            <a:ext cx="4969720" cy="4790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7619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Grp="1" noChangeArrowheads="1"/>
          </p:cNvSpPr>
          <p:nvPr>
            <p:ph type="title"/>
          </p:nvPr>
        </p:nvSpPr>
        <p:spPr>
          <a:xfrm>
            <a:off x="2683669" y="800100"/>
            <a:ext cx="8178800" cy="1168400"/>
          </a:xfrm>
        </p:spPr>
        <p:txBody>
          <a:bodyPr/>
          <a:lstStyle/>
          <a:p>
            <a:pPr eaLnBrk="1" hangingPunct="1">
              <a:defRPr/>
            </a:pPr>
            <a:r>
              <a:rPr lang="en-US" sz="4800" dirty="0">
                <a:latin typeface="Archer Book" charset="0"/>
                <a:ea typeface="Archer Book" charset="0"/>
                <a:cs typeface="Archer Book" charset="0"/>
                <a:sym typeface="Arial" charset="0"/>
              </a:rPr>
              <a:t>Local Organizations</a:t>
            </a:r>
          </a:p>
        </p:txBody>
      </p:sp>
      <p:sp>
        <p:nvSpPr>
          <p:cNvPr id="25602" name="Rectangle 2"/>
          <p:cNvSpPr>
            <a:spLocks noGrp="1" noChangeArrowheads="1"/>
          </p:cNvSpPr>
          <p:nvPr>
            <p:ph idx="1"/>
          </p:nvPr>
        </p:nvSpPr>
        <p:spPr>
          <a:xfrm>
            <a:off x="2683669" y="2108200"/>
            <a:ext cx="8178800" cy="4699000"/>
          </a:xfrm>
        </p:spPr>
        <p:txBody>
          <a:bodyPr anchor="t">
            <a:normAutofit/>
          </a:bodyPr>
          <a:lstStyle/>
          <a:p>
            <a:pPr marL="698500" eaLnBrk="1" hangingPunct="1">
              <a:buFont typeface="Helvetica" charset="0"/>
              <a:buChar char="•"/>
              <a:defRPr/>
            </a:pPr>
            <a:r>
              <a:rPr lang="en-US" sz="2000" dirty="0">
                <a:latin typeface="Lucida Sans" charset="0"/>
                <a:ea typeface="Lucida Sans" charset="0"/>
                <a:cs typeface="Lucida Sans" charset="0"/>
                <a:sym typeface="Arial" charset="0"/>
              </a:rPr>
              <a:t>Current materials to hospitals and physician groups</a:t>
            </a:r>
          </a:p>
          <a:p>
            <a:pPr marL="698500" eaLnBrk="1" hangingPunct="1">
              <a:buFont typeface="Helvetica" charset="0"/>
              <a:buChar char="•"/>
              <a:defRPr/>
            </a:pPr>
            <a:r>
              <a:rPr lang="en-US" sz="2000" dirty="0">
                <a:latin typeface="Lucida Sans" charset="0"/>
                <a:ea typeface="Lucida Sans" charset="0"/>
                <a:cs typeface="Lucida Sans" charset="0"/>
                <a:sym typeface="Arial" charset="0"/>
              </a:rPr>
              <a:t>Confidential, non-directive, trained support for new and expectant parents</a:t>
            </a:r>
          </a:p>
          <a:p>
            <a:pPr marL="698500" eaLnBrk="1" hangingPunct="1">
              <a:buFont typeface="Helvetica" charset="0"/>
              <a:buChar char="•"/>
              <a:defRPr/>
            </a:pPr>
            <a:r>
              <a:rPr lang="en-US" sz="2000" dirty="0">
                <a:latin typeface="Lucida Sans" charset="0"/>
                <a:ea typeface="Lucida Sans" charset="0"/>
                <a:cs typeface="Lucida Sans" charset="0"/>
                <a:sym typeface="Arial" charset="0"/>
              </a:rPr>
              <a:t>Support services in Spanish and other select languages</a:t>
            </a:r>
          </a:p>
          <a:p>
            <a:pPr marL="698500" eaLnBrk="1" hangingPunct="1">
              <a:buFont typeface="Helvetica" charset="0"/>
              <a:buChar char="•"/>
              <a:defRPr/>
            </a:pPr>
            <a:r>
              <a:rPr lang="en-US" sz="2000" dirty="0">
                <a:latin typeface="Lucida Sans" charset="0"/>
                <a:ea typeface="Lucida Sans" charset="0"/>
                <a:cs typeface="Lucida Sans" charset="0"/>
                <a:sym typeface="Arial" charset="0"/>
              </a:rPr>
              <a:t>Connections to support community</a:t>
            </a:r>
          </a:p>
        </p:txBody>
      </p:sp>
    </p:spTree>
  </p:cSld>
  <p:clrMapOvr>
    <a:masterClrMapping/>
  </p:clrMapOvr>
</p:sld>
</file>

<file path=ppt/theme/theme1.xml><?xml version="1.0" encoding="utf-8"?>
<a:theme xmlns:a="http://schemas.openxmlformats.org/drawingml/2006/main" name="Lettercase_Theme_by_Kate">
  <a:themeElements>
    <a:clrScheme name="Lettercase">
      <a:dk1>
        <a:srgbClr val="801D15"/>
      </a:dk1>
      <a:lt1>
        <a:srgbClr val="FFFFFF"/>
      </a:lt1>
      <a:dk2>
        <a:srgbClr val="717179"/>
      </a:dk2>
      <a:lt2>
        <a:srgbClr val="DBDEDD"/>
      </a:lt2>
      <a:accent1>
        <a:srgbClr val="3A8482"/>
      </a:accent1>
      <a:accent2>
        <a:srgbClr val="694665"/>
      </a:accent2>
      <a:accent3>
        <a:srgbClr val="717179"/>
      </a:accent3>
      <a:accent4>
        <a:srgbClr val="801D15"/>
      </a:accent4>
      <a:accent5>
        <a:srgbClr val="DBDEDD"/>
      </a:accent5>
      <a:accent6>
        <a:srgbClr val="3A8482"/>
      </a:accent6>
      <a:hlink>
        <a:srgbClr val="694665"/>
      </a:hlink>
      <a:folHlink>
        <a:srgbClr val="717179"/>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ttercase_Theme_by_Kate" id="{B393D3D6-9EAD-074D-A9D3-E00FF25D728E}" vid="{40418867-48F8-4C4E-A395-419B815F4DB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2688</TotalTime>
  <Pages>0</Pages>
  <Words>737</Words>
  <Characters>0</Characters>
  <Application>Microsoft Macintosh PowerPoint</Application>
  <PresentationFormat>Custom</PresentationFormat>
  <Lines>0</Lines>
  <Paragraphs>51</Paragraphs>
  <Slides>18</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Archer</vt:lpstr>
      <vt:lpstr>Archer Book</vt:lpstr>
      <vt:lpstr>Archer Semibold</vt:lpstr>
      <vt:lpstr>Arial</vt:lpstr>
      <vt:lpstr>Calibri</vt:lpstr>
      <vt:lpstr>Gill Sans</vt:lpstr>
      <vt:lpstr>Helvetica</vt:lpstr>
      <vt:lpstr>Lucida Sans</vt:lpstr>
      <vt:lpstr>Lettercase_Theme_by_Kate</vt:lpstr>
      <vt:lpstr>Delivering the News to Expectant Parents</vt:lpstr>
      <vt:lpstr>Parents want to understand different reasons for testing: advance awareness, pregnancy management, adoption, reassurance  The National Down Syndrome Adoption Network maintains a registry of families interested in adopting babies with Down syndrome. http://www.dsagc.com/programs_adoption.asp </vt:lpstr>
      <vt:lpstr>Parents want to know what kinds of tests are used, what risks are involved, and that prenatal screening gives a numerical risk assessment, not a “positive” or “negative.”</vt:lpstr>
      <vt:lpstr>Parents indicate that they want a physician to present the diagnosis and that it is most helpful when specialists work together.</vt:lpstr>
      <vt:lpstr>Parents value physicians making the announcement with both parents present, in a private setting or during a pre-scheduled phone conversation.</vt:lpstr>
      <vt:lpstr>Parents appreciate learning about the diagnosis using neutral language and sensitivity. “I have the results” instead of “I have bad news.”</vt:lpstr>
      <vt:lpstr>Expectant parents want “up-to-date information about Down syndrome, its causes, and expectations for a child living with Down syndrome today.”</vt:lpstr>
      <vt:lpstr>PowerPoint Presentation</vt:lpstr>
      <vt:lpstr>Local Organizations</vt:lpstr>
      <vt:lpstr>Down Syndrome Today:</vt:lpstr>
      <vt:lpstr>Improved Healthcare</vt:lpstr>
      <vt:lpstr>Benefits to Families and Siblings</vt:lpstr>
      <vt:lpstr>Early Intervention</vt:lpstr>
      <vt:lpstr>Inclusion in Schools</vt:lpstr>
      <vt:lpstr>Community Inclusion</vt:lpstr>
      <vt:lpstr>Post-Secondary Education and Employment</vt:lpstr>
      <vt:lpstr>Additional Resources for Medical Professionals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lastModifiedBy>Kate Meredith (KM10496)</cp:lastModifiedBy>
  <cp:revision>21</cp:revision>
  <cp:lastPrinted>2012-12-12T16:00:51Z</cp:lastPrinted>
  <dcterms:modified xsi:type="dcterms:W3CDTF">2020-01-08T20:03:54Z</dcterms:modified>
</cp:coreProperties>
</file>